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19F38-562E-4549-9DD8-ABB1979C5D47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NL"/>
        </a:p>
      </dgm:t>
    </dgm:pt>
    <dgm:pt modelId="{A5DC856B-D54C-4D91-8E05-FCC45605A53F}">
      <dgm:prSet phldrT="[Tekst]" phldr="0"/>
      <dgm:spPr/>
      <dgm:t>
        <a:bodyPr/>
        <a:lstStyle/>
        <a:p>
          <a:r>
            <a:rPr lang="nl-BE" dirty="0"/>
            <a:t>A</a:t>
          </a:r>
          <a:br>
            <a:rPr lang="nl-BE" dirty="0"/>
          </a:br>
          <a:r>
            <a:rPr lang="nl-BE" dirty="0"/>
            <a:t>Gods wonen</a:t>
          </a:r>
          <a:br>
            <a:rPr lang="nl-BE" dirty="0"/>
          </a:br>
          <a:r>
            <a:rPr lang="nl-BE" dirty="0"/>
            <a:t>(1-11)</a:t>
          </a:r>
          <a:endParaRPr lang="nl-NL" dirty="0"/>
        </a:p>
      </dgm:t>
    </dgm:pt>
    <dgm:pt modelId="{9C48BCB7-B08A-46E8-ADF9-012E6EF5AA29}" type="parTrans" cxnId="{89996E05-981E-4951-AE25-B5CB68984A7A}">
      <dgm:prSet/>
      <dgm:spPr/>
      <dgm:t>
        <a:bodyPr/>
        <a:lstStyle/>
        <a:p>
          <a:endParaRPr lang="nl-NL"/>
        </a:p>
      </dgm:t>
    </dgm:pt>
    <dgm:pt modelId="{FCECDF1A-D0EE-431C-9C02-E8311E6B3117}" type="sibTrans" cxnId="{89996E05-981E-4951-AE25-B5CB68984A7A}">
      <dgm:prSet/>
      <dgm:spPr/>
      <dgm:t>
        <a:bodyPr/>
        <a:lstStyle/>
        <a:p>
          <a:endParaRPr lang="nl-NL"/>
        </a:p>
      </dgm:t>
    </dgm:pt>
    <dgm:pt modelId="{3B52BF28-0578-4E28-A52F-500272E7F4BD}">
      <dgm:prSet phldrT="[Tekst]" phldr="0"/>
      <dgm:spPr/>
      <dgm:t>
        <a:bodyPr/>
        <a:lstStyle/>
        <a:p>
          <a:r>
            <a:rPr lang="nl-BE" dirty="0"/>
            <a:t>X 7 Buren</a:t>
          </a:r>
          <a:br>
            <a:rPr lang="nl-BE" dirty="0"/>
          </a:br>
          <a:r>
            <a:rPr lang="nl-BE" dirty="0"/>
            <a:t>(25-32)</a:t>
          </a:r>
          <a:endParaRPr lang="nl-NL" dirty="0"/>
        </a:p>
      </dgm:t>
    </dgm:pt>
    <dgm:pt modelId="{B8AE00A5-3571-42A5-AF5F-55731BC8FF08}" type="parTrans" cxnId="{F1D725EE-1ED8-4308-9637-FDC2869CF8C2}">
      <dgm:prSet/>
      <dgm:spPr/>
      <dgm:t>
        <a:bodyPr/>
        <a:lstStyle/>
        <a:p>
          <a:endParaRPr lang="nl-NL"/>
        </a:p>
      </dgm:t>
    </dgm:pt>
    <dgm:pt modelId="{B74CBCCB-600B-4595-B650-F66DDA2257E3}" type="sibTrans" cxnId="{F1D725EE-1ED8-4308-9637-FDC2869CF8C2}">
      <dgm:prSet/>
      <dgm:spPr/>
      <dgm:t>
        <a:bodyPr/>
        <a:lstStyle/>
        <a:p>
          <a:endParaRPr lang="nl-NL"/>
        </a:p>
      </dgm:t>
    </dgm:pt>
    <dgm:pt modelId="{1CB66935-C91B-400D-BE21-A9F9C42AE385}">
      <dgm:prSet phldrT="[Tekst]" phldr="0"/>
      <dgm:spPr/>
      <dgm:t>
        <a:bodyPr/>
        <a:lstStyle/>
        <a:p>
          <a:r>
            <a:rPr lang="nl-BE" dirty="0"/>
            <a:t>Ammon, Moab, </a:t>
          </a:r>
          <a:r>
            <a:rPr lang="nl-BE" dirty="0" err="1"/>
            <a:t>Edom</a:t>
          </a:r>
          <a:r>
            <a:rPr lang="nl-BE" dirty="0"/>
            <a:t>, Filistijnen (25)</a:t>
          </a:r>
          <a:endParaRPr lang="nl-NL" dirty="0"/>
        </a:p>
      </dgm:t>
    </dgm:pt>
    <dgm:pt modelId="{C9EB25E2-178D-43F0-8437-8198DAD4462D}" type="parTrans" cxnId="{9B5AF7F6-B2DC-4538-94D5-39B79F613140}">
      <dgm:prSet/>
      <dgm:spPr/>
      <dgm:t>
        <a:bodyPr/>
        <a:lstStyle/>
        <a:p>
          <a:endParaRPr lang="nl-NL"/>
        </a:p>
      </dgm:t>
    </dgm:pt>
    <dgm:pt modelId="{C4ECD593-8C61-4D67-846B-47D4C466F3B0}" type="sibTrans" cxnId="{9B5AF7F6-B2DC-4538-94D5-39B79F613140}">
      <dgm:prSet/>
      <dgm:spPr/>
      <dgm:t>
        <a:bodyPr/>
        <a:lstStyle/>
        <a:p>
          <a:endParaRPr lang="nl-NL"/>
        </a:p>
      </dgm:t>
    </dgm:pt>
    <dgm:pt modelId="{A8B45EFD-5D4A-467E-8947-D3F88620494D}">
      <dgm:prSet phldrT="[Tekst]" phldr="0"/>
      <dgm:spPr/>
      <dgm:t>
        <a:bodyPr/>
        <a:lstStyle/>
        <a:p>
          <a:r>
            <a:rPr lang="nl-BE" dirty="0"/>
            <a:t>A Tempelmaten</a:t>
          </a:r>
          <a:br>
            <a:rPr lang="nl-BE" dirty="0"/>
          </a:br>
          <a:r>
            <a:rPr lang="nl-BE" dirty="0"/>
            <a:t>(40-42a)</a:t>
          </a:r>
          <a:endParaRPr lang="nl-NL" dirty="0"/>
        </a:p>
      </dgm:t>
    </dgm:pt>
    <dgm:pt modelId="{0B1BE452-D3EB-4B16-9C56-6A7FC30ABE8A}" type="parTrans" cxnId="{BFEC17B5-31D5-4DC9-9622-1C25D13C965C}">
      <dgm:prSet/>
      <dgm:spPr/>
      <dgm:t>
        <a:bodyPr/>
        <a:lstStyle/>
        <a:p>
          <a:endParaRPr lang="nl-NL"/>
        </a:p>
      </dgm:t>
    </dgm:pt>
    <dgm:pt modelId="{11B30112-292C-4A12-B9D5-36817276BD08}" type="sibTrans" cxnId="{BFEC17B5-31D5-4DC9-9622-1C25D13C965C}">
      <dgm:prSet/>
      <dgm:spPr/>
      <dgm:t>
        <a:bodyPr/>
        <a:lstStyle/>
        <a:p>
          <a:endParaRPr lang="nl-NL"/>
        </a:p>
      </dgm:t>
    </dgm:pt>
    <dgm:pt modelId="{DDB0ED9F-7379-4227-A9FC-3242098BBD4D}">
      <dgm:prSet phldrT="[Tekst]" phldr="0"/>
      <dgm:spPr/>
      <dgm:t>
        <a:bodyPr/>
        <a:lstStyle/>
        <a:p>
          <a:r>
            <a:rPr lang="nl-BE"/>
            <a:t>Visioen en roeping</a:t>
          </a:r>
          <a:br>
            <a:rPr lang="nl-BE"/>
          </a:br>
          <a:r>
            <a:rPr lang="nl-BE"/>
            <a:t>(1-3)</a:t>
          </a:r>
          <a:endParaRPr lang="nl-NL"/>
        </a:p>
      </dgm:t>
    </dgm:pt>
    <dgm:pt modelId="{3B2675F9-1290-4716-8BA6-1B0651B6A10E}" type="parTrans" cxnId="{C0CA1D42-EF27-4BA9-9FD9-A276B432F36A}">
      <dgm:prSet/>
      <dgm:spPr/>
      <dgm:t>
        <a:bodyPr/>
        <a:lstStyle/>
        <a:p>
          <a:endParaRPr lang="nl-NL"/>
        </a:p>
      </dgm:t>
    </dgm:pt>
    <dgm:pt modelId="{D76935EC-15C0-4ED4-9BE3-D8018A07FE32}" type="sibTrans" cxnId="{C0CA1D42-EF27-4BA9-9FD9-A276B432F36A}">
      <dgm:prSet/>
      <dgm:spPr/>
      <dgm:t>
        <a:bodyPr/>
        <a:lstStyle/>
        <a:p>
          <a:endParaRPr lang="nl-NL"/>
        </a:p>
      </dgm:t>
    </dgm:pt>
    <dgm:pt modelId="{F6680665-157C-4684-B63E-C31F423E0930}">
      <dgm:prSet phldrT="[Tekst]" phldr="0"/>
      <dgm:spPr/>
      <dgm:t>
        <a:bodyPr/>
        <a:lstStyle/>
        <a:p>
          <a:r>
            <a:rPr lang="nl-BE"/>
            <a:t>Vier tekens (4-7)</a:t>
          </a:r>
          <a:endParaRPr lang="nl-NL"/>
        </a:p>
      </dgm:t>
    </dgm:pt>
    <dgm:pt modelId="{EA946525-5248-4145-AADF-4BF3B00782ED}" type="parTrans" cxnId="{92A005A1-D438-4CDE-AFA4-F0772B989417}">
      <dgm:prSet/>
      <dgm:spPr/>
      <dgm:t>
        <a:bodyPr/>
        <a:lstStyle/>
        <a:p>
          <a:endParaRPr lang="nl-NL"/>
        </a:p>
      </dgm:t>
    </dgm:pt>
    <dgm:pt modelId="{552E95FC-AF6C-478C-9255-0D794C3C50DD}" type="sibTrans" cxnId="{92A005A1-D438-4CDE-AFA4-F0772B989417}">
      <dgm:prSet/>
      <dgm:spPr/>
      <dgm:t>
        <a:bodyPr/>
        <a:lstStyle/>
        <a:p>
          <a:endParaRPr lang="nl-NL"/>
        </a:p>
      </dgm:t>
    </dgm:pt>
    <dgm:pt modelId="{3041D450-3CED-4E49-ABA5-2FACA5233604}">
      <dgm:prSet phldrT="[Tekst]" phldr="0"/>
      <dgm:spPr/>
      <dgm:t>
        <a:bodyPr/>
        <a:lstStyle/>
        <a:p>
          <a:r>
            <a:rPr lang="nl-BE"/>
            <a:t>Tempel (8-11)</a:t>
          </a:r>
          <a:endParaRPr lang="nl-NL"/>
        </a:p>
      </dgm:t>
    </dgm:pt>
    <dgm:pt modelId="{40EBF001-CFC4-4954-8560-084107C7B862}" type="parTrans" cxnId="{B2312917-0078-402F-AB77-AB4539353DAA}">
      <dgm:prSet/>
      <dgm:spPr/>
      <dgm:t>
        <a:bodyPr/>
        <a:lstStyle/>
        <a:p>
          <a:endParaRPr lang="nl-NL"/>
        </a:p>
      </dgm:t>
    </dgm:pt>
    <dgm:pt modelId="{C5187390-E674-4839-AE72-5F820568BA13}" type="sibTrans" cxnId="{B2312917-0078-402F-AB77-AB4539353DAA}">
      <dgm:prSet/>
      <dgm:spPr/>
      <dgm:t>
        <a:bodyPr/>
        <a:lstStyle/>
        <a:p>
          <a:endParaRPr lang="nl-NL"/>
        </a:p>
      </dgm:t>
    </dgm:pt>
    <dgm:pt modelId="{5A43B2A5-C998-4638-98EA-49FAF394B05E}">
      <dgm:prSet phldrT="[Tekst]" phldr="0"/>
      <dgm:spPr/>
      <dgm:t>
        <a:bodyPr/>
        <a:lstStyle/>
        <a:p>
          <a:r>
            <a:rPr lang="nl-BE"/>
            <a:t>God trekt naar de voorhof (10)</a:t>
          </a:r>
          <a:endParaRPr lang="nl-NL"/>
        </a:p>
      </dgm:t>
    </dgm:pt>
    <dgm:pt modelId="{61707DA7-494A-4309-8471-B32349433E6A}" type="parTrans" cxnId="{BAEAD1A8-5AF6-43FB-9CE6-D8FECC7152FE}">
      <dgm:prSet/>
      <dgm:spPr/>
      <dgm:t>
        <a:bodyPr/>
        <a:lstStyle/>
        <a:p>
          <a:endParaRPr lang="nl-NL"/>
        </a:p>
      </dgm:t>
    </dgm:pt>
    <dgm:pt modelId="{59790AC8-E936-4150-B045-0B22FC111EF8}" type="sibTrans" cxnId="{BAEAD1A8-5AF6-43FB-9CE6-D8FECC7152FE}">
      <dgm:prSet/>
      <dgm:spPr/>
      <dgm:t>
        <a:bodyPr/>
        <a:lstStyle/>
        <a:p>
          <a:endParaRPr lang="nl-NL"/>
        </a:p>
      </dgm:t>
    </dgm:pt>
    <dgm:pt modelId="{0223818C-D2AC-49BD-85BF-8255752570AA}">
      <dgm:prSet phldrT="[Tekst]" phldr="0"/>
      <dgm:spPr/>
      <dgm:t>
        <a:bodyPr/>
        <a:lstStyle/>
        <a:p>
          <a:r>
            <a:rPr lang="nl-BE"/>
            <a:t>God trekt naar de berg (11:23)</a:t>
          </a:r>
          <a:endParaRPr lang="nl-NL"/>
        </a:p>
      </dgm:t>
    </dgm:pt>
    <dgm:pt modelId="{6C7F7FB1-6ABD-4F85-B114-94D3CD7EF709}" type="parTrans" cxnId="{180960D2-10BE-4407-9A64-43759746172D}">
      <dgm:prSet/>
      <dgm:spPr/>
      <dgm:t>
        <a:bodyPr/>
        <a:lstStyle/>
        <a:p>
          <a:endParaRPr lang="nl-NL"/>
        </a:p>
      </dgm:t>
    </dgm:pt>
    <dgm:pt modelId="{5B40A880-A165-45C3-ACB9-1AF3278DC6CC}" type="sibTrans" cxnId="{180960D2-10BE-4407-9A64-43759746172D}">
      <dgm:prSet/>
      <dgm:spPr/>
      <dgm:t>
        <a:bodyPr/>
        <a:lstStyle/>
        <a:p>
          <a:endParaRPr lang="nl-NL"/>
        </a:p>
      </dgm:t>
    </dgm:pt>
    <dgm:pt modelId="{3010BC04-C8E3-458A-82E2-7C1B75AD5B1A}">
      <dgm:prSet phldrT="[Tekst]" phldr="0"/>
      <dgm:spPr/>
      <dgm:t>
        <a:bodyPr/>
        <a:lstStyle/>
        <a:p>
          <a:r>
            <a:rPr lang="nl-BE"/>
            <a:t>B</a:t>
          </a:r>
          <a:br>
            <a:rPr lang="nl-BE"/>
          </a:br>
          <a:r>
            <a:rPr lang="nl-BE"/>
            <a:t>Vernietiging</a:t>
          </a:r>
          <a:br>
            <a:rPr lang="nl-BE"/>
          </a:br>
          <a:r>
            <a:rPr lang="nl-BE"/>
            <a:t>(12-24)</a:t>
          </a:r>
          <a:endParaRPr lang="nl-NL"/>
        </a:p>
      </dgm:t>
    </dgm:pt>
    <dgm:pt modelId="{6472803F-21CF-482C-975A-F4237CD2664D}" type="parTrans" cxnId="{F8F94570-241F-4068-910A-B9277EB7C2E4}">
      <dgm:prSet/>
      <dgm:spPr/>
      <dgm:t>
        <a:bodyPr/>
        <a:lstStyle/>
        <a:p>
          <a:endParaRPr lang="nl-NL"/>
        </a:p>
      </dgm:t>
    </dgm:pt>
    <dgm:pt modelId="{FE18C46A-E951-4048-82EC-5DAF72F16AA2}" type="sibTrans" cxnId="{F8F94570-241F-4068-910A-B9277EB7C2E4}">
      <dgm:prSet/>
      <dgm:spPr/>
      <dgm:t>
        <a:bodyPr/>
        <a:lstStyle/>
        <a:p>
          <a:endParaRPr lang="nl-NL"/>
        </a:p>
      </dgm:t>
    </dgm:pt>
    <dgm:pt modelId="{3F97318E-A39D-46F6-9637-FD7A0527EE3B}">
      <dgm:prSet phldrT="[Tekst]" phldr="0"/>
      <dgm:spPr/>
      <dgm:t>
        <a:bodyPr/>
        <a:lstStyle/>
        <a:p>
          <a:r>
            <a:rPr lang="nl-BE"/>
            <a:t>Valse profeten en goden (12-15)</a:t>
          </a:r>
          <a:endParaRPr lang="nl-NL"/>
        </a:p>
      </dgm:t>
    </dgm:pt>
    <dgm:pt modelId="{DA315B79-11D1-408F-95BB-C68C78A7F23A}" type="parTrans" cxnId="{630C7EE5-3A1E-4663-B085-3F31E5D6BAD3}">
      <dgm:prSet/>
      <dgm:spPr/>
      <dgm:t>
        <a:bodyPr/>
        <a:lstStyle/>
        <a:p>
          <a:endParaRPr lang="nl-NL"/>
        </a:p>
      </dgm:t>
    </dgm:pt>
    <dgm:pt modelId="{D826C728-FB93-4723-8D37-1271E138768D}" type="sibTrans" cxnId="{630C7EE5-3A1E-4663-B085-3F31E5D6BAD3}">
      <dgm:prSet/>
      <dgm:spPr/>
      <dgm:t>
        <a:bodyPr/>
        <a:lstStyle/>
        <a:p>
          <a:endParaRPr lang="nl-NL"/>
        </a:p>
      </dgm:t>
    </dgm:pt>
    <dgm:pt modelId="{572C3068-5013-43EE-A40F-4737702D0432}">
      <dgm:prSet phldrT="[Tekst]" phldr="0"/>
      <dgm:spPr/>
      <dgm:t>
        <a:bodyPr/>
        <a:lstStyle/>
        <a:p>
          <a:r>
            <a:rPr lang="nl-BE"/>
            <a:t>Parabels (15-20)</a:t>
          </a:r>
          <a:endParaRPr lang="nl-NL"/>
        </a:p>
      </dgm:t>
    </dgm:pt>
    <dgm:pt modelId="{E34DE446-818B-4888-A8FD-2F4445D8B699}" type="parTrans" cxnId="{23FA36D1-C934-4217-8984-9CE76DC13CB0}">
      <dgm:prSet/>
      <dgm:spPr/>
      <dgm:t>
        <a:bodyPr/>
        <a:lstStyle/>
        <a:p>
          <a:endParaRPr lang="nl-NL"/>
        </a:p>
      </dgm:t>
    </dgm:pt>
    <dgm:pt modelId="{C2B797F9-8B7F-489C-A004-87E2D770D79F}" type="sibTrans" cxnId="{23FA36D1-C934-4217-8984-9CE76DC13CB0}">
      <dgm:prSet/>
      <dgm:spPr/>
      <dgm:t>
        <a:bodyPr/>
        <a:lstStyle/>
        <a:p>
          <a:endParaRPr lang="nl-NL"/>
        </a:p>
      </dgm:t>
    </dgm:pt>
    <dgm:pt modelId="{1011E8E9-8042-4A90-B8DD-16FB7DEF84DC}">
      <dgm:prSet phldrT="[Tekst]" phldr="0"/>
      <dgm:spPr/>
      <dgm:t>
        <a:bodyPr/>
        <a:lstStyle/>
        <a:p>
          <a:r>
            <a:rPr lang="nl-BE" dirty="0"/>
            <a:t>Wijnstok (15)</a:t>
          </a:r>
          <a:endParaRPr lang="nl-NL" dirty="0"/>
        </a:p>
      </dgm:t>
    </dgm:pt>
    <dgm:pt modelId="{EE974130-7852-4AC3-9ADE-77E523B2A48B}" type="parTrans" cxnId="{6767D711-F0A2-4218-AC62-15BF55FEBC66}">
      <dgm:prSet/>
      <dgm:spPr/>
      <dgm:t>
        <a:bodyPr/>
        <a:lstStyle/>
        <a:p>
          <a:endParaRPr lang="nl-NL"/>
        </a:p>
      </dgm:t>
    </dgm:pt>
    <dgm:pt modelId="{2805F797-F11D-464E-8401-C72B43F7A6EF}" type="sibTrans" cxnId="{6767D711-F0A2-4218-AC62-15BF55FEBC66}">
      <dgm:prSet/>
      <dgm:spPr/>
      <dgm:t>
        <a:bodyPr/>
        <a:lstStyle/>
        <a:p>
          <a:endParaRPr lang="nl-NL"/>
        </a:p>
      </dgm:t>
    </dgm:pt>
    <dgm:pt modelId="{0C50789A-8B65-4208-896B-A71D14C31086}">
      <dgm:prSet phldrT="[Tekst]" phldr="0"/>
      <dgm:spPr/>
      <dgm:t>
        <a:bodyPr/>
        <a:lstStyle/>
        <a:p>
          <a:r>
            <a:rPr lang="nl-BE" dirty="0"/>
            <a:t>Valse parabel (18)</a:t>
          </a:r>
          <a:endParaRPr lang="nl-NL" dirty="0"/>
        </a:p>
      </dgm:t>
    </dgm:pt>
    <dgm:pt modelId="{773DD2E0-FEB3-481A-A03B-75845A655BA3}" type="parTrans" cxnId="{7F07B20B-F0BE-4821-9ADB-FC4E1ABF19E5}">
      <dgm:prSet/>
      <dgm:spPr/>
      <dgm:t>
        <a:bodyPr/>
        <a:lstStyle/>
        <a:p>
          <a:endParaRPr lang="nl-NL"/>
        </a:p>
      </dgm:t>
    </dgm:pt>
    <dgm:pt modelId="{F8122B8E-6501-4AE7-ADC4-12B608E9A337}" type="sibTrans" cxnId="{7F07B20B-F0BE-4821-9ADB-FC4E1ABF19E5}">
      <dgm:prSet/>
      <dgm:spPr/>
      <dgm:t>
        <a:bodyPr/>
        <a:lstStyle/>
        <a:p>
          <a:endParaRPr lang="nl-NL"/>
        </a:p>
      </dgm:t>
    </dgm:pt>
    <dgm:pt modelId="{62B7882F-4875-4A9A-8D9F-7EA09035D383}">
      <dgm:prSet phldrT="[Tekst]" phldr="0"/>
      <dgm:spPr/>
      <dgm:t>
        <a:bodyPr/>
        <a:lstStyle/>
        <a:p>
          <a:r>
            <a:rPr lang="nl-BE"/>
            <a:t>Tyrus (26-28a)</a:t>
          </a:r>
          <a:endParaRPr lang="nl-NL" dirty="0"/>
        </a:p>
      </dgm:t>
    </dgm:pt>
    <dgm:pt modelId="{B2A39F22-3B36-4BE0-B83F-3654E886898D}" type="parTrans" cxnId="{571F7ADF-1F5F-4261-BF7C-375258EA5845}">
      <dgm:prSet/>
      <dgm:spPr/>
      <dgm:t>
        <a:bodyPr/>
        <a:lstStyle/>
        <a:p>
          <a:endParaRPr lang="nl-NL"/>
        </a:p>
      </dgm:t>
    </dgm:pt>
    <dgm:pt modelId="{F11EB891-B84C-4221-8E56-BC891301DA72}" type="sibTrans" cxnId="{571F7ADF-1F5F-4261-BF7C-375258EA5845}">
      <dgm:prSet/>
      <dgm:spPr/>
      <dgm:t>
        <a:bodyPr/>
        <a:lstStyle/>
        <a:p>
          <a:endParaRPr lang="nl-NL"/>
        </a:p>
      </dgm:t>
    </dgm:pt>
    <dgm:pt modelId="{7FB86748-CAFF-4ACE-AC5E-2D4369132D90}">
      <dgm:prSet phldrT="[Tekst]" phldr="0"/>
      <dgm:spPr/>
      <dgm:t>
        <a:bodyPr/>
        <a:lstStyle/>
        <a:p>
          <a:r>
            <a:rPr lang="nl-BE"/>
            <a:t>Sidon (28b)</a:t>
          </a:r>
          <a:endParaRPr lang="nl-NL" dirty="0"/>
        </a:p>
      </dgm:t>
    </dgm:pt>
    <dgm:pt modelId="{01AE3877-17A0-423E-8D22-E062E0A6F9F5}" type="parTrans" cxnId="{AC9A0201-FAEE-450E-9DDD-467425140B43}">
      <dgm:prSet/>
      <dgm:spPr/>
      <dgm:t>
        <a:bodyPr/>
        <a:lstStyle/>
        <a:p>
          <a:endParaRPr lang="nl-NL"/>
        </a:p>
      </dgm:t>
    </dgm:pt>
    <dgm:pt modelId="{D3CCA9F7-FADF-4356-97A8-D76943D5C9C7}" type="sibTrans" cxnId="{AC9A0201-FAEE-450E-9DDD-467425140B43}">
      <dgm:prSet/>
      <dgm:spPr/>
      <dgm:t>
        <a:bodyPr/>
        <a:lstStyle/>
        <a:p>
          <a:endParaRPr lang="nl-NL"/>
        </a:p>
      </dgm:t>
    </dgm:pt>
    <dgm:pt modelId="{75D42D67-C260-4B0B-BB50-1159FC4B7944}">
      <dgm:prSet phldrT="[Tekst]" phldr="0"/>
      <dgm:spPr/>
      <dgm:t>
        <a:bodyPr/>
        <a:lstStyle/>
        <a:p>
          <a:r>
            <a:rPr lang="nl-BE"/>
            <a:t>Egypte (29-32)</a:t>
          </a:r>
          <a:endParaRPr lang="nl-NL" dirty="0"/>
        </a:p>
      </dgm:t>
    </dgm:pt>
    <dgm:pt modelId="{2F6E5C4F-759C-49A8-97ED-2E8731E59DF3}" type="parTrans" cxnId="{10367D05-F03F-488E-BC96-ED2CC3E68C29}">
      <dgm:prSet/>
      <dgm:spPr/>
      <dgm:t>
        <a:bodyPr/>
        <a:lstStyle/>
        <a:p>
          <a:endParaRPr lang="nl-NL"/>
        </a:p>
      </dgm:t>
    </dgm:pt>
    <dgm:pt modelId="{3D4AC002-1EAB-42D3-AE85-89E0B050E184}" type="sibTrans" cxnId="{10367D05-F03F-488E-BC96-ED2CC3E68C29}">
      <dgm:prSet/>
      <dgm:spPr/>
      <dgm:t>
        <a:bodyPr/>
        <a:lstStyle/>
        <a:p>
          <a:endParaRPr lang="nl-NL"/>
        </a:p>
      </dgm:t>
    </dgm:pt>
    <dgm:pt modelId="{0DD14688-B043-4C25-BBE8-62E2ACFF1EA7}">
      <dgm:prSet phldrT="[Tekst]" phldr="0"/>
      <dgm:spPr/>
      <dgm:t>
        <a:bodyPr/>
        <a:lstStyle/>
        <a:p>
          <a:r>
            <a:rPr lang="nl-BE" dirty="0"/>
            <a:t>B’ Herstel (33-39)</a:t>
          </a:r>
          <a:endParaRPr lang="nl-NL" dirty="0"/>
        </a:p>
      </dgm:t>
    </dgm:pt>
    <dgm:pt modelId="{56550BD9-2C39-4831-AF35-60375ED8BBB0}" type="parTrans" cxnId="{D078B0ED-0662-42D2-B24B-267596D184EF}">
      <dgm:prSet/>
      <dgm:spPr/>
      <dgm:t>
        <a:bodyPr/>
        <a:lstStyle/>
        <a:p>
          <a:endParaRPr lang="nl-NL"/>
        </a:p>
      </dgm:t>
    </dgm:pt>
    <dgm:pt modelId="{ECC11A19-7C53-4962-A7AF-F5564C6B35D6}" type="sibTrans" cxnId="{D078B0ED-0662-42D2-B24B-267596D184EF}">
      <dgm:prSet/>
      <dgm:spPr/>
      <dgm:t>
        <a:bodyPr/>
        <a:lstStyle/>
        <a:p>
          <a:endParaRPr lang="nl-NL"/>
        </a:p>
      </dgm:t>
    </dgm:pt>
    <dgm:pt modelId="{9E0B640B-7DC2-412F-9D95-3A0226544070}">
      <dgm:prSet phldrT="[Tekst]" phldr="0"/>
      <dgm:spPr/>
      <dgm:t>
        <a:bodyPr/>
        <a:lstStyle/>
        <a:p>
          <a:r>
            <a:rPr lang="nl-BE"/>
            <a:t>Valse en ware herder (34)</a:t>
          </a:r>
          <a:endParaRPr lang="nl-NL" dirty="0"/>
        </a:p>
      </dgm:t>
    </dgm:pt>
    <dgm:pt modelId="{82A68BB4-995A-441C-9C32-3695194033C4}" type="parTrans" cxnId="{709F1A27-A613-435B-A7DA-FD7D65DBCFED}">
      <dgm:prSet/>
      <dgm:spPr/>
      <dgm:t>
        <a:bodyPr/>
        <a:lstStyle/>
        <a:p>
          <a:endParaRPr lang="nl-NL"/>
        </a:p>
      </dgm:t>
    </dgm:pt>
    <dgm:pt modelId="{80415BFB-A954-4A7E-848A-7ADCC84F5DE3}" type="sibTrans" cxnId="{709F1A27-A613-435B-A7DA-FD7D65DBCFED}">
      <dgm:prSet/>
      <dgm:spPr/>
      <dgm:t>
        <a:bodyPr/>
        <a:lstStyle/>
        <a:p>
          <a:endParaRPr lang="nl-NL"/>
        </a:p>
      </dgm:t>
    </dgm:pt>
    <dgm:pt modelId="{2F38A443-F9E5-4216-B9DE-0DA2F417C3B6}">
      <dgm:prSet phldrT="[Tekst]" phldr="0"/>
      <dgm:spPr/>
      <dgm:t>
        <a:bodyPr/>
        <a:lstStyle/>
        <a:p>
          <a:r>
            <a:rPr lang="nl-BE"/>
            <a:t>Verwoesting van Edom (35)</a:t>
          </a:r>
          <a:endParaRPr lang="nl-NL" dirty="0"/>
        </a:p>
      </dgm:t>
    </dgm:pt>
    <dgm:pt modelId="{1236AE38-811E-42E0-A639-555E714EA2B1}" type="parTrans" cxnId="{E450558D-C957-48A9-BFB0-4B71F57C1AB7}">
      <dgm:prSet/>
      <dgm:spPr/>
      <dgm:t>
        <a:bodyPr/>
        <a:lstStyle/>
        <a:p>
          <a:endParaRPr lang="nl-NL"/>
        </a:p>
      </dgm:t>
    </dgm:pt>
    <dgm:pt modelId="{F7F6FE6A-3B30-4917-9C6D-60E14988D10D}" type="sibTrans" cxnId="{E450558D-C957-48A9-BFB0-4B71F57C1AB7}">
      <dgm:prSet/>
      <dgm:spPr/>
      <dgm:t>
        <a:bodyPr/>
        <a:lstStyle/>
        <a:p>
          <a:endParaRPr lang="nl-NL"/>
        </a:p>
      </dgm:t>
    </dgm:pt>
    <dgm:pt modelId="{00293843-444F-483F-962B-B2728F60A10E}">
      <dgm:prSet phldrT="[Tekst]" phldr="0"/>
      <dgm:spPr/>
      <dgm:t>
        <a:bodyPr/>
        <a:lstStyle/>
        <a:p>
          <a:r>
            <a:rPr lang="nl-BE"/>
            <a:t>Nieuwe verbond (36)</a:t>
          </a:r>
          <a:endParaRPr lang="nl-NL" dirty="0"/>
        </a:p>
      </dgm:t>
    </dgm:pt>
    <dgm:pt modelId="{96880D0D-ED58-4564-AEE7-B91EABB809AD}" type="parTrans" cxnId="{ECA7D1DB-3703-4BB6-9A2B-534FF2CFA23E}">
      <dgm:prSet/>
      <dgm:spPr/>
      <dgm:t>
        <a:bodyPr/>
        <a:lstStyle/>
        <a:p>
          <a:endParaRPr lang="nl-NL"/>
        </a:p>
      </dgm:t>
    </dgm:pt>
    <dgm:pt modelId="{445E3D97-B2A5-4F4C-9B49-A8C4EEEDE9BF}" type="sibTrans" cxnId="{ECA7D1DB-3703-4BB6-9A2B-534FF2CFA23E}">
      <dgm:prSet/>
      <dgm:spPr/>
      <dgm:t>
        <a:bodyPr/>
        <a:lstStyle/>
        <a:p>
          <a:endParaRPr lang="nl-NL"/>
        </a:p>
      </dgm:t>
    </dgm:pt>
    <dgm:pt modelId="{50F01061-02A5-4AA3-88DD-1B092410C9F8}">
      <dgm:prSet phldrT="[Tekst]" phldr="0"/>
      <dgm:spPr/>
      <dgm:t>
        <a:bodyPr/>
        <a:lstStyle/>
        <a:p>
          <a:r>
            <a:rPr lang="nl-BE"/>
            <a:t>Gods Geest in het volk (37)</a:t>
          </a:r>
          <a:endParaRPr lang="nl-NL" dirty="0"/>
        </a:p>
      </dgm:t>
    </dgm:pt>
    <dgm:pt modelId="{272D3D32-E80D-43FF-A103-63EF3457D5EA}" type="parTrans" cxnId="{591E247C-7BE7-45B1-A46D-733E1FFB6A10}">
      <dgm:prSet/>
      <dgm:spPr/>
      <dgm:t>
        <a:bodyPr/>
        <a:lstStyle/>
        <a:p>
          <a:endParaRPr lang="nl-NL"/>
        </a:p>
      </dgm:t>
    </dgm:pt>
    <dgm:pt modelId="{F6320993-1916-4617-A4ED-1111613C4C93}" type="sibTrans" cxnId="{591E247C-7BE7-45B1-A46D-733E1FFB6A10}">
      <dgm:prSet/>
      <dgm:spPr/>
      <dgm:t>
        <a:bodyPr/>
        <a:lstStyle/>
        <a:p>
          <a:endParaRPr lang="nl-NL"/>
        </a:p>
      </dgm:t>
    </dgm:pt>
    <dgm:pt modelId="{CB61C305-AA8D-49DD-A165-9B1FE8F9B205}">
      <dgm:prSet phldrT="[Tekst]" phldr="0"/>
      <dgm:spPr/>
      <dgm:t>
        <a:bodyPr/>
        <a:lstStyle/>
        <a:p>
          <a:r>
            <a:rPr lang="nl-BE"/>
            <a:t>Gog en Magog (38-39)</a:t>
          </a:r>
          <a:endParaRPr lang="nl-NL" dirty="0"/>
        </a:p>
      </dgm:t>
    </dgm:pt>
    <dgm:pt modelId="{2BAA12B9-49C4-4B89-8ABA-63A0C32C6EA9}" type="parTrans" cxnId="{0CD21E23-3625-49F4-A361-62C378061CE0}">
      <dgm:prSet/>
      <dgm:spPr/>
      <dgm:t>
        <a:bodyPr/>
        <a:lstStyle/>
        <a:p>
          <a:endParaRPr lang="nl-NL"/>
        </a:p>
      </dgm:t>
    </dgm:pt>
    <dgm:pt modelId="{B0F5E030-153D-4785-B4CC-1CDAB22E557E}" type="sibTrans" cxnId="{0CD21E23-3625-49F4-A361-62C378061CE0}">
      <dgm:prSet/>
      <dgm:spPr/>
      <dgm:t>
        <a:bodyPr/>
        <a:lstStyle/>
        <a:p>
          <a:endParaRPr lang="nl-NL"/>
        </a:p>
      </dgm:t>
    </dgm:pt>
    <dgm:pt modelId="{E5337937-1E87-4776-8ED6-195489ED2751}">
      <dgm:prSet phldrT="[Tekst]" phldr="0"/>
      <dgm:spPr/>
      <dgm:t>
        <a:bodyPr/>
        <a:lstStyle/>
        <a:p>
          <a:r>
            <a:rPr lang="nl-BE" dirty="0"/>
            <a:t>A’ Gods wonen</a:t>
          </a:r>
          <a:br>
            <a:rPr lang="nl-BE" dirty="0"/>
          </a:br>
          <a:r>
            <a:rPr lang="nl-BE" dirty="0"/>
            <a:t>(40-48)</a:t>
          </a:r>
          <a:endParaRPr lang="nl-NL" dirty="0"/>
        </a:p>
      </dgm:t>
    </dgm:pt>
    <dgm:pt modelId="{CF8152C6-176F-4CDD-8059-F43BF327459E}" type="parTrans" cxnId="{B75BC116-ADCE-4D9D-8E28-CEA1A3E6121D}">
      <dgm:prSet/>
      <dgm:spPr/>
      <dgm:t>
        <a:bodyPr/>
        <a:lstStyle/>
        <a:p>
          <a:endParaRPr lang="nl-NL"/>
        </a:p>
      </dgm:t>
    </dgm:pt>
    <dgm:pt modelId="{9E614DF1-23A4-4786-8CBA-3D9338AB34C5}" type="sibTrans" cxnId="{B75BC116-ADCE-4D9D-8E28-CEA1A3E6121D}">
      <dgm:prSet/>
      <dgm:spPr/>
      <dgm:t>
        <a:bodyPr/>
        <a:lstStyle/>
        <a:p>
          <a:endParaRPr lang="nl-NL"/>
        </a:p>
      </dgm:t>
    </dgm:pt>
    <dgm:pt modelId="{E326F9CF-5CA5-435A-A1D3-D1E8093A9F1E}">
      <dgm:prSet phldrT="[Tekst]" phldr="0"/>
      <dgm:spPr/>
      <dgm:t>
        <a:bodyPr/>
        <a:lstStyle/>
        <a:p>
          <a:r>
            <a:rPr lang="nl-BE"/>
            <a:t>B God keert terug</a:t>
          </a:r>
          <a:br>
            <a:rPr lang="nl-BE"/>
          </a:br>
          <a:r>
            <a:rPr lang="nl-BE"/>
            <a:t>(42b)</a:t>
          </a:r>
          <a:endParaRPr lang="nl-NL" dirty="0"/>
        </a:p>
      </dgm:t>
    </dgm:pt>
    <dgm:pt modelId="{F9294FC1-0371-431D-8222-0382D7208C93}" type="parTrans" cxnId="{7D6B1378-9BAB-4EA3-A9A7-108BAD130135}">
      <dgm:prSet/>
      <dgm:spPr/>
      <dgm:t>
        <a:bodyPr/>
        <a:lstStyle/>
        <a:p>
          <a:endParaRPr lang="nl-NL"/>
        </a:p>
      </dgm:t>
    </dgm:pt>
    <dgm:pt modelId="{71505619-294B-4F87-B487-2D1BA672EACF}" type="sibTrans" cxnId="{7D6B1378-9BAB-4EA3-A9A7-108BAD130135}">
      <dgm:prSet/>
      <dgm:spPr/>
      <dgm:t>
        <a:bodyPr/>
        <a:lstStyle/>
        <a:p>
          <a:endParaRPr lang="nl-NL"/>
        </a:p>
      </dgm:t>
    </dgm:pt>
    <dgm:pt modelId="{E6A02D39-34F9-4230-B508-F9833E02BF32}">
      <dgm:prSet phldrT="[Tekst]" phldr="0"/>
      <dgm:spPr/>
      <dgm:t>
        <a:bodyPr/>
        <a:lstStyle/>
        <a:p>
          <a:r>
            <a:rPr lang="nl-BE"/>
            <a:t>C Voorschriften</a:t>
          </a:r>
          <a:br>
            <a:rPr lang="nl-BE"/>
          </a:br>
          <a:r>
            <a:rPr lang="nl-BE"/>
            <a:t>(43-44)</a:t>
          </a:r>
          <a:endParaRPr lang="nl-NL" dirty="0"/>
        </a:p>
      </dgm:t>
    </dgm:pt>
    <dgm:pt modelId="{93F9E27D-F9EF-42E0-9094-F13FB1F32494}" type="parTrans" cxnId="{97557119-AD88-498C-9ACC-5633CD9CBBA1}">
      <dgm:prSet/>
      <dgm:spPr/>
      <dgm:t>
        <a:bodyPr/>
        <a:lstStyle/>
        <a:p>
          <a:endParaRPr lang="nl-NL"/>
        </a:p>
      </dgm:t>
    </dgm:pt>
    <dgm:pt modelId="{ED4CA18B-1DFD-4C80-B216-0AB52F56CA99}" type="sibTrans" cxnId="{97557119-AD88-498C-9ACC-5633CD9CBBA1}">
      <dgm:prSet/>
      <dgm:spPr/>
      <dgm:t>
        <a:bodyPr/>
        <a:lstStyle/>
        <a:p>
          <a:endParaRPr lang="nl-NL"/>
        </a:p>
      </dgm:t>
    </dgm:pt>
    <dgm:pt modelId="{E98457E8-B30A-45AA-BB87-09C2F5D9B3D2}">
      <dgm:prSet phldrT="[Tekst]" phldr="0"/>
      <dgm:spPr/>
      <dgm:t>
        <a:bodyPr/>
        <a:lstStyle/>
        <a:p>
          <a:r>
            <a:rPr lang="nl-BE" dirty="0"/>
            <a:t>X Allerheiligste (45a)</a:t>
          </a:r>
          <a:endParaRPr lang="nl-NL" dirty="0"/>
        </a:p>
      </dgm:t>
    </dgm:pt>
    <dgm:pt modelId="{9D7491D7-1761-4780-A5DD-5A7BD3288060}" type="parTrans" cxnId="{1A13C68F-7946-429F-BA67-F6F2E207B3EA}">
      <dgm:prSet/>
      <dgm:spPr/>
      <dgm:t>
        <a:bodyPr/>
        <a:lstStyle/>
        <a:p>
          <a:endParaRPr lang="nl-NL"/>
        </a:p>
      </dgm:t>
    </dgm:pt>
    <dgm:pt modelId="{EC9E11ED-30B3-419A-816D-A6353A832DCE}" type="sibTrans" cxnId="{1A13C68F-7946-429F-BA67-F6F2E207B3EA}">
      <dgm:prSet/>
      <dgm:spPr/>
      <dgm:t>
        <a:bodyPr/>
        <a:lstStyle/>
        <a:p>
          <a:endParaRPr lang="nl-NL"/>
        </a:p>
      </dgm:t>
    </dgm:pt>
    <dgm:pt modelId="{3C2F8ABD-DAF7-4AFB-BCC4-10FDA356D675}">
      <dgm:prSet phldrT="[Tekst]" phldr="0"/>
      <dgm:spPr/>
      <dgm:t>
        <a:bodyPr/>
        <a:lstStyle/>
        <a:p>
          <a:r>
            <a:rPr lang="nl-BE" dirty="0"/>
            <a:t>C’ Voorschriften</a:t>
          </a:r>
          <a:br>
            <a:rPr lang="nl-BE" dirty="0"/>
          </a:br>
          <a:r>
            <a:rPr lang="nl-BE" dirty="0"/>
            <a:t>(45b-46)</a:t>
          </a:r>
          <a:endParaRPr lang="nl-NL" dirty="0"/>
        </a:p>
      </dgm:t>
    </dgm:pt>
    <dgm:pt modelId="{8B27D6B3-6305-440F-84BC-E57D702F2ED0}" type="parTrans" cxnId="{89D07B28-8368-4DD4-A95E-4813FBDD3494}">
      <dgm:prSet/>
      <dgm:spPr/>
      <dgm:t>
        <a:bodyPr/>
        <a:lstStyle/>
        <a:p>
          <a:endParaRPr lang="nl-NL"/>
        </a:p>
      </dgm:t>
    </dgm:pt>
    <dgm:pt modelId="{E5FE2F98-A964-4C88-BAF5-8FBD2BEEA847}" type="sibTrans" cxnId="{89D07B28-8368-4DD4-A95E-4813FBDD3494}">
      <dgm:prSet/>
      <dgm:spPr/>
      <dgm:t>
        <a:bodyPr/>
        <a:lstStyle/>
        <a:p>
          <a:endParaRPr lang="nl-NL"/>
        </a:p>
      </dgm:t>
    </dgm:pt>
    <dgm:pt modelId="{18A6C341-560F-450D-B4F8-659858B05C16}">
      <dgm:prSet phldrT="[Tekst]" phldr="0"/>
      <dgm:spPr/>
      <dgm:t>
        <a:bodyPr/>
        <a:lstStyle/>
        <a:p>
          <a:r>
            <a:rPr lang="nl-BE" dirty="0"/>
            <a:t>B’ Gods rivier (47a)</a:t>
          </a:r>
          <a:endParaRPr lang="nl-NL" dirty="0"/>
        </a:p>
      </dgm:t>
    </dgm:pt>
    <dgm:pt modelId="{CAEB0281-5750-4A8A-9F63-ED5ED6AE07F5}" type="parTrans" cxnId="{5C3AD5C8-B8FC-457E-8B82-55970732524A}">
      <dgm:prSet/>
      <dgm:spPr/>
      <dgm:t>
        <a:bodyPr/>
        <a:lstStyle/>
        <a:p>
          <a:endParaRPr lang="nl-NL"/>
        </a:p>
      </dgm:t>
    </dgm:pt>
    <dgm:pt modelId="{BDFD6641-F690-4AA9-BBB7-D6B7C3C0BCCC}" type="sibTrans" cxnId="{5C3AD5C8-B8FC-457E-8B82-55970732524A}">
      <dgm:prSet/>
      <dgm:spPr/>
      <dgm:t>
        <a:bodyPr/>
        <a:lstStyle/>
        <a:p>
          <a:endParaRPr lang="nl-NL"/>
        </a:p>
      </dgm:t>
    </dgm:pt>
    <dgm:pt modelId="{DA75FDB8-474C-4B87-809A-E515D7D82FC6}">
      <dgm:prSet phldrT="[Tekst]" phldr="0"/>
      <dgm:spPr/>
      <dgm:t>
        <a:bodyPr/>
        <a:lstStyle/>
        <a:p>
          <a:r>
            <a:rPr lang="nl-BE" dirty="0"/>
            <a:t>A’ Landmaten (47b-48)</a:t>
          </a:r>
          <a:endParaRPr lang="nl-NL" dirty="0"/>
        </a:p>
      </dgm:t>
    </dgm:pt>
    <dgm:pt modelId="{01B7873A-F7AB-4355-B6E2-9C2B699D948B}" type="parTrans" cxnId="{3A2C0A80-C42A-4EAA-B1A6-BAD200C7772F}">
      <dgm:prSet/>
      <dgm:spPr/>
      <dgm:t>
        <a:bodyPr/>
        <a:lstStyle/>
        <a:p>
          <a:endParaRPr lang="nl-NL"/>
        </a:p>
      </dgm:t>
    </dgm:pt>
    <dgm:pt modelId="{ED91584F-BC19-4140-8987-3F078530723F}" type="sibTrans" cxnId="{3A2C0A80-C42A-4EAA-B1A6-BAD200C7772F}">
      <dgm:prSet/>
      <dgm:spPr/>
      <dgm:t>
        <a:bodyPr/>
        <a:lstStyle/>
        <a:p>
          <a:endParaRPr lang="nl-NL"/>
        </a:p>
      </dgm:t>
    </dgm:pt>
    <dgm:pt modelId="{76B0CD6A-F1CC-47E7-BFB4-5AC951AC73A5}" type="pres">
      <dgm:prSet presAssocID="{2B919F38-562E-4549-9DD8-ABB1979C5D47}" presName="theList" presStyleCnt="0">
        <dgm:presLayoutVars>
          <dgm:dir/>
          <dgm:animLvl val="lvl"/>
          <dgm:resizeHandles val="exact"/>
        </dgm:presLayoutVars>
      </dgm:prSet>
      <dgm:spPr/>
    </dgm:pt>
    <dgm:pt modelId="{23F6707E-C778-40D5-A24C-194D27881E71}" type="pres">
      <dgm:prSet presAssocID="{A5DC856B-D54C-4D91-8E05-FCC45605A53F}" presName="compNode" presStyleCnt="0"/>
      <dgm:spPr/>
    </dgm:pt>
    <dgm:pt modelId="{034311AE-752A-4B6A-B65C-8DD3178EDCB7}" type="pres">
      <dgm:prSet presAssocID="{A5DC856B-D54C-4D91-8E05-FCC45605A53F}" presName="aNode" presStyleLbl="bgShp" presStyleIdx="0" presStyleCnt="5"/>
      <dgm:spPr/>
    </dgm:pt>
    <dgm:pt modelId="{2943411A-FAB3-4546-AB41-4DE043B32B34}" type="pres">
      <dgm:prSet presAssocID="{A5DC856B-D54C-4D91-8E05-FCC45605A53F}" presName="textNode" presStyleLbl="bgShp" presStyleIdx="0" presStyleCnt="5"/>
      <dgm:spPr/>
    </dgm:pt>
    <dgm:pt modelId="{32023CC1-3196-4AE6-A500-4BA200A6052B}" type="pres">
      <dgm:prSet presAssocID="{A5DC856B-D54C-4D91-8E05-FCC45605A53F}" presName="compChildNode" presStyleCnt="0"/>
      <dgm:spPr/>
    </dgm:pt>
    <dgm:pt modelId="{4D871F43-3DD4-42FE-A84D-E1340457CC84}" type="pres">
      <dgm:prSet presAssocID="{A5DC856B-D54C-4D91-8E05-FCC45605A53F}" presName="theInnerList" presStyleCnt="0"/>
      <dgm:spPr/>
    </dgm:pt>
    <dgm:pt modelId="{7E83B786-4165-4B16-AE98-C4CC4C3C97E7}" type="pres">
      <dgm:prSet presAssocID="{DDB0ED9F-7379-4227-A9FC-3242098BBD4D}" presName="childNode" presStyleLbl="node1" presStyleIdx="0" presStyleCnt="21">
        <dgm:presLayoutVars>
          <dgm:bulletEnabled val="1"/>
        </dgm:presLayoutVars>
      </dgm:prSet>
      <dgm:spPr/>
    </dgm:pt>
    <dgm:pt modelId="{1E1C0FED-192F-4001-BAFF-6DCDD008035E}" type="pres">
      <dgm:prSet presAssocID="{DDB0ED9F-7379-4227-A9FC-3242098BBD4D}" presName="aSpace2" presStyleCnt="0"/>
      <dgm:spPr/>
    </dgm:pt>
    <dgm:pt modelId="{50E9BD9E-860B-4B27-9C13-9B612CC996A3}" type="pres">
      <dgm:prSet presAssocID="{F6680665-157C-4684-B63E-C31F423E0930}" presName="childNode" presStyleLbl="node1" presStyleIdx="1" presStyleCnt="21">
        <dgm:presLayoutVars>
          <dgm:bulletEnabled val="1"/>
        </dgm:presLayoutVars>
      </dgm:prSet>
      <dgm:spPr/>
    </dgm:pt>
    <dgm:pt modelId="{FD8C3A02-97C2-4C11-99FC-93B15616D775}" type="pres">
      <dgm:prSet presAssocID="{F6680665-157C-4684-B63E-C31F423E0930}" presName="aSpace2" presStyleCnt="0"/>
      <dgm:spPr/>
    </dgm:pt>
    <dgm:pt modelId="{DB9E1A38-F61A-43E7-9B59-997BE2084FE4}" type="pres">
      <dgm:prSet presAssocID="{3041D450-3CED-4E49-ABA5-2FACA5233604}" presName="childNode" presStyleLbl="node1" presStyleIdx="2" presStyleCnt="21">
        <dgm:presLayoutVars>
          <dgm:bulletEnabled val="1"/>
        </dgm:presLayoutVars>
      </dgm:prSet>
      <dgm:spPr/>
    </dgm:pt>
    <dgm:pt modelId="{E680DF17-2765-48E5-958A-95603E0A279F}" type="pres">
      <dgm:prSet presAssocID="{A5DC856B-D54C-4D91-8E05-FCC45605A53F}" presName="aSpace" presStyleCnt="0"/>
      <dgm:spPr/>
    </dgm:pt>
    <dgm:pt modelId="{25DB2E4F-3425-4D3C-BA4F-72E1F0ECC94A}" type="pres">
      <dgm:prSet presAssocID="{3010BC04-C8E3-458A-82E2-7C1B75AD5B1A}" presName="compNode" presStyleCnt="0"/>
      <dgm:spPr/>
    </dgm:pt>
    <dgm:pt modelId="{C877DA04-5F5E-4892-9F8E-3FF101D0BA8C}" type="pres">
      <dgm:prSet presAssocID="{3010BC04-C8E3-458A-82E2-7C1B75AD5B1A}" presName="aNode" presStyleLbl="bgShp" presStyleIdx="1" presStyleCnt="5"/>
      <dgm:spPr/>
    </dgm:pt>
    <dgm:pt modelId="{D31A9921-C3E0-4FAA-90DA-2CE5A70E0848}" type="pres">
      <dgm:prSet presAssocID="{3010BC04-C8E3-458A-82E2-7C1B75AD5B1A}" presName="textNode" presStyleLbl="bgShp" presStyleIdx="1" presStyleCnt="5"/>
      <dgm:spPr/>
    </dgm:pt>
    <dgm:pt modelId="{13480714-706D-4FDE-9B7D-A94A8EC6DFA9}" type="pres">
      <dgm:prSet presAssocID="{3010BC04-C8E3-458A-82E2-7C1B75AD5B1A}" presName="compChildNode" presStyleCnt="0"/>
      <dgm:spPr/>
    </dgm:pt>
    <dgm:pt modelId="{D8EDA57B-184B-47B1-9111-321151710E99}" type="pres">
      <dgm:prSet presAssocID="{3010BC04-C8E3-458A-82E2-7C1B75AD5B1A}" presName="theInnerList" presStyleCnt="0"/>
      <dgm:spPr/>
    </dgm:pt>
    <dgm:pt modelId="{B2967684-4202-4B1C-8014-F420EA135245}" type="pres">
      <dgm:prSet presAssocID="{3F97318E-A39D-46F6-9637-FD7A0527EE3B}" presName="childNode" presStyleLbl="node1" presStyleIdx="3" presStyleCnt="21">
        <dgm:presLayoutVars>
          <dgm:bulletEnabled val="1"/>
        </dgm:presLayoutVars>
      </dgm:prSet>
      <dgm:spPr/>
    </dgm:pt>
    <dgm:pt modelId="{432EE3C1-1DC5-4755-9474-90C405C19B46}" type="pres">
      <dgm:prSet presAssocID="{3F97318E-A39D-46F6-9637-FD7A0527EE3B}" presName="aSpace2" presStyleCnt="0"/>
      <dgm:spPr/>
    </dgm:pt>
    <dgm:pt modelId="{92BBD51B-BA7F-45DD-8DC0-A9E523BA67C5}" type="pres">
      <dgm:prSet presAssocID="{572C3068-5013-43EE-A40F-4737702D0432}" presName="childNode" presStyleLbl="node1" presStyleIdx="4" presStyleCnt="21">
        <dgm:presLayoutVars>
          <dgm:bulletEnabled val="1"/>
        </dgm:presLayoutVars>
      </dgm:prSet>
      <dgm:spPr/>
    </dgm:pt>
    <dgm:pt modelId="{08C7A0FB-B890-4A8E-AD72-5537D9FBB1DF}" type="pres">
      <dgm:prSet presAssocID="{3010BC04-C8E3-458A-82E2-7C1B75AD5B1A}" presName="aSpace" presStyleCnt="0"/>
      <dgm:spPr/>
    </dgm:pt>
    <dgm:pt modelId="{5A962DE2-7BAF-4FFC-87D9-F92728FAB70C}" type="pres">
      <dgm:prSet presAssocID="{3B52BF28-0578-4E28-A52F-500272E7F4BD}" presName="compNode" presStyleCnt="0"/>
      <dgm:spPr/>
    </dgm:pt>
    <dgm:pt modelId="{BA6F3BCF-FD2D-466D-9829-EF2E95BA060F}" type="pres">
      <dgm:prSet presAssocID="{3B52BF28-0578-4E28-A52F-500272E7F4BD}" presName="aNode" presStyleLbl="bgShp" presStyleIdx="2" presStyleCnt="5"/>
      <dgm:spPr/>
    </dgm:pt>
    <dgm:pt modelId="{44EDC82A-9CDB-402B-859B-63C350BF077C}" type="pres">
      <dgm:prSet presAssocID="{3B52BF28-0578-4E28-A52F-500272E7F4BD}" presName="textNode" presStyleLbl="bgShp" presStyleIdx="2" presStyleCnt="5"/>
      <dgm:spPr/>
    </dgm:pt>
    <dgm:pt modelId="{5E86A48B-0936-46B5-A3D6-5CF8B6D5B9D7}" type="pres">
      <dgm:prSet presAssocID="{3B52BF28-0578-4E28-A52F-500272E7F4BD}" presName="compChildNode" presStyleCnt="0"/>
      <dgm:spPr/>
    </dgm:pt>
    <dgm:pt modelId="{FC4EFCCA-55E4-458A-983F-FBF99C34D11B}" type="pres">
      <dgm:prSet presAssocID="{3B52BF28-0578-4E28-A52F-500272E7F4BD}" presName="theInnerList" presStyleCnt="0"/>
      <dgm:spPr/>
    </dgm:pt>
    <dgm:pt modelId="{7A03172F-856B-4F61-BD74-33280EEA026C}" type="pres">
      <dgm:prSet presAssocID="{1CB66935-C91B-400D-BE21-A9F9C42AE385}" presName="childNode" presStyleLbl="node1" presStyleIdx="5" presStyleCnt="21">
        <dgm:presLayoutVars>
          <dgm:bulletEnabled val="1"/>
        </dgm:presLayoutVars>
      </dgm:prSet>
      <dgm:spPr/>
    </dgm:pt>
    <dgm:pt modelId="{430EC5FE-6FDB-409D-B6AC-B8B7563E0866}" type="pres">
      <dgm:prSet presAssocID="{1CB66935-C91B-400D-BE21-A9F9C42AE385}" presName="aSpace2" presStyleCnt="0"/>
      <dgm:spPr/>
    </dgm:pt>
    <dgm:pt modelId="{EBF835D7-2265-4B19-A500-454342849C7E}" type="pres">
      <dgm:prSet presAssocID="{62B7882F-4875-4A9A-8D9F-7EA09035D383}" presName="childNode" presStyleLbl="node1" presStyleIdx="6" presStyleCnt="21">
        <dgm:presLayoutVars>
          <dgm:bulletEnabled val="1"/>
        </dgm:presLayoutVars>
      </dgm:prSet>
      <dgm:spPr/>
    </dgm:pt>
    <dgm:pt modelId="{AE21DB1F-0CF7-4399-BD41-8D3E92B07A33}" type="pres">
      <dgm:prSet presAssocID="{62B7882F-4875-4A9A-8D9F-7EA09035D383}" presName="aSpace2" presStyleCnt="0"/>
      <dgm:spPr/>
    </dgm:pt>
    <dgm:pt modelId="{21C0A725-7274-475C-B5C0-BA753F65AE90}" type="pres">
      <dgm:prSet presAssocID="{7FB86748-CAFF-4ACE-AC5E-2D4369132D90}" presName="childNode" presStyleLbl="node1" presStyleIdx="7" presStyleCnt="21">
        <dgm:presLayoutVars>
          <dgm:bulletEnabled val="1"/>
        </dgm:presLayoutVars>
      </dgm:prSet>
      <dgm:spPr/>
    </dgm:pt>
    <dgm:pt modelId="{D31F77C0-9BBB-4182-A029-EEC127AA6A2F}" type="pres">
      <dgm:prSet presAssocID="{7FB86748-CAFF-4ACE-AC5E-2D4369132D90}" presName="aSpace2" presStyleCnt="0"/>
      <dgm:spPr/>
    </dgm:pt>
    <dgm:pt modelId="{FAC34F77-68B0-4EFC-BF39-5364C203D2E0}" type="pres">
      <dgm:prSet presAssocID="{75D42D67-C260-4B0B-BB50-1159FC4B7944}" presName="childNode" presStyleLbl="node1" presStyleIdx="8" presStyleCnt="21">
        <dgm:presLayoutVars>
          <dgm:bulletEnabled val="1"/>
        </dgm:presLayoutVars>
      </dgm:prSet>
      <dgm:spPr/>
    </dgm:pt>
    <dgm:pt modelId="{68983CCE-BEF5-4D9F-A05F-7030FDA8F906}" type="pres">
      <dgm:prSet presAssocID="{3B52BF28-0578-4E28-A52F-500272E7F4BD}" presName="aSpace" presStyleCnt="0"/>
      <dgm:spPr/>
    </dgm:pt>
    <dgm:pt modelId="{0EE112B9-F0FB-4CE4-B5D8-EFD7F036626C}" type="pres">
      <dgm:prSet presAssocID="{0DD14688-B043-4C25-BBE8-62E2ACFF1EA7}" presName="compNode" presStyleCnt="0"/>
      <dgm:spPr/>
    </dgm:pt>
    <dgm:pt modelId="{27D2DD75-1949-495B-81FC-28E9CA24500D}" type="pres">
      <dgm:prSet presAssocID="{0DD14688-B043-4C25-BBE8-62E2ACFF1EA7}" presName="aNode" presStyleLbl="bgShp" presStyleIdx="3" presStyleCnt="5"/>
      <dgm:spPr/>
    </dgm:pt>
    <dgm:pt modelId="{BA475F65-4231-4487-84C8-41B056644176}" type="pres">
      <dgm:prSet presAssocID="{0DD14688-B043-4C25-BBE8-62E2ACFF1EA7}" presName="textNode" presStyleLbl="bgShp" presStyleIdx="3" presStyleCnt="5"/>
      <dgm:spPr/>
    </dgm:pt>
    <dgm:pt modelId="{9D5BEC40-314F-4213-851A-1BAABEFE07FA}" type="pres">
      <dgm:prSet presAssocID="{0DD14688-B043-4C25-BBE8-62E2ACFF1EA7}" presName="compChildNode" presStyleCnt="0"/>
      <dgm:spPr/>
    </dgm:pt>
    <dgm:pt modelId="{69C0D457-AD6D-4CA0-B023-089658C35153}" type="pres">
      <dgm:prSet presAssocID="{0DD14688-B043-4C25-BBE8-62E2ACFF1EA7}" presName="theInnerList" presStyleCnt="0"/>
      <dgm:spPr/>
    </dgm:pt>
    <dgm:pt modelId="{ECD0A99D-EBAA-4115-AEDC-F30840EFB888}" type="pres">
      <dgm:prSet presAssocID="{9E0B640B-7DC2-412F-9D95-3A0226544070}" presName="childNode" presStyleLbl="node1" presStyleIdx="9" presStyleCnt="21">
        <dgm:presLayoutVars>
          <dgm:bulletEnabled val="1"/>
        </dgm:presLayoutVars>
      </dgm:prSet>
      <dgm:spPr/>
    </dgm:pt>
    <dgm:pt modelId="{D88BF3A7-D989-4032-8F8C-BDF5B573C5D6}" type="pres">
      <dgm:prSet presAssocID="{9E0B640B-7DC2-412F-9D95-3A0226544070}" presName="aSpace2" presStyleCnt="0"/>
      <dgm:spPr/>
    </dgm:pt>
    <dgm:pt modelId="{7A3964A7-CCA5-4D0E-854E-B5F25B0ED337}" type="pres">
      <dgm:prSet presAssocID="{2F38A443-F9E5-4216-B9DE-0DA2F417C3B6}" presName="childNode" presStyleLbl="node1" presStyleIdx="10" presStyleCnt="21">
        <dgm:presLayoutVars>
          <dgm:bulletEnabled val="1"/>
        </dgm:presLayoutVars>
      </dgm:prSet>
      <dgm:spPr/>
    </dgm:pt>
    <dgm:pt modelId="{14647246-A584-470F-B515-ACCB37D90F46}" type="pres">
      <dgm:prSet presAssocID="{2F38A443-F9E5-4216-B9DE-0DA2F417C3B6}" presName="aSpace2" presStyleCnt="0"/>
      <dgm:spPr/>
    </dgm:pt>
    <dgm:pt modelId="{05BD48F7-9D25-42CB-8074-5772625D2C77}" type="pres">
      <dgm:prSet presAssocID="{00293843-444F-483F-962B-B2728F60A10E}" presName="childNode" presStyleLbl="node1" presStyleIdx="11" presStyleCnt="21">
        <dgm:presLayoutVars>
          <dgm:bulletEnabled val="1"/>
        </dgm:presLayoutVars>
      </dgm:prSet>
      <dgm:spPr/>
    </dgm:pt>
    <dgm:pt modelId="{8EEFD5BF-CF77-407A-8D43-ABDB77B83BE6}" type="pres">
      <dgm:prSet presAssocID="{00293843-444F-483F-962B-B2728F60A10E}" presName="aSpace2" presStyleCnt="0"/>
      <dgm:spPr/>
    </dgm:pt>
    <dgm:pt modelId="{C083565C-325F-4F21-B0EB-29CE23E4AEA2}" type="pres">
      <dgm:prSet presAssocID="{50F01061-02A5-4AA3-88DD-1B092410C9F8}" presName="childNode" presStyleLbl="node1" presStyleIdx="12" presStyleCnt="21">
        <dgm:presLayoutVars>
          <dgm:bulletEnabled val="1"/>
        </dgm:presLayoutVars>
      </dgm:prSet>
      <dgm:spPr/>
    </dgm:pt>
    <dgm:pt modelId="{3DD9A3B0-B126-407C-BA58-9F5DE81B72AF}" type="pres">
      <dgm:prSet presAssocID="{50F01061-02A5-4AA3-88DD-1B092410C9F8}" presName="aSpace2" presStyleCnt="0"/>
      <dgm:spPr/>
    </dgm:pt>
    <dgm:pt modelId="{7CE12103-4373-4D78-AD70-4B8AE55448C3}" type="pres">
      <dgm:prSet presAssocID="{CB61C305-AA8D-49DD-A165-9B1FE8F9B205}" presName="childNode" presStyleLbl="node1" presStyleIdx="13" presStyleCnt="21">
        <dgm:presLayoutVars>
          <dgm:bulletEnabled val="1"/>
        </dgm:presLayoutVars>
      </dgm:prSet>
      <dgm:spPr/>
    </dgm:pt>
    <dgm:pt modelId="{EB55CBDF-0261-41A0-9146-EEC26CA45B1B}" type="pres">
      <dgm:prSet presAssocID="{0DD14688-B043-4C25-BBE8-62E2ACFF1EA7}" presName="aSpace" presStyleCnt="0"/>
      <dgm:spPr/>
    </dgm:pt>
    <dgm:pt modelId="{1055DCA8-B997-404B-BBAA-3E7080B54B55}" type="pres">
      <dgm:prSet presAssocID="{E5337937-1E87-4776-8ED6-195489ED2751}" presName="compNode" presStyleCnt="0"/>
      <dgm:spPr/>
    </dgm:pt>
    <dgm:pt modelId="{FC51D3D3-86F8-4138-A759-C13593B6F318}" type="pres">
      <dgm:prSet presAssocID="{E5337937-1E87-4776-8ED6-195489ED2751}" presName="aNode" presStyleLbl="bgShp" presStyleIdx="4" presStyleCnt="5"/>
      <dgm:spPr/>
    </dgm:pt>
    <dgm:pt modelId="{1DFDB030-7ECA-4916-8B79-204BFA83D5CE}" type="pres">
      <dgm:prSet presAssocID="{E5337937-1E87-4776-8ED6-195489ED2751}" presName="textNode" presStyleLbl="bgShp" presStyleIdx="4" presStyleCnt="5"/>
      <dgm:spPr/>
    </dgm:pt>
    <dgm:pt modelId="{A07D0397-C50C-47DD-B9A7-47A457CF3591}" type="pres">
      <dgm:prSet presAssocID="{E5337937-1E87-4776-8ED6-195489ED2751}" presName="compChildNode" presStyleCnt="0"/>
      <dgm:spPr/>
    </dgm:pt>
    <dgm:pt modelId="{519A2E85-32DB-4D4A-9C6F-9F19012E5BE9}" type="pres">
      <dgm:prSet presAssocID="{E5337937-1E87-4776-8ED6-195489ED2751}" presName="theInnerList" presStyleCnt="0"/>
      <dgm:spPr/>
    </dgm:pt>
    <dgm:pt modelId="{FC78287F-8DF0-472A-872E-DC9719B99CBF}" type="pres">
      <dgm:prSet presAssocID="{A8B45EFD-5D4A-467E-8947-D3F88620494D}" presName="childNode" presStyleLbl="node1" presStyleIdx="14" presStyleCnt="21">
        <dgm:presLayoutVars>
          <dgm:bulletEnabled val="1"/>
        </dgm:presLayoutVars>
      </dgm:prSet>
      <dgm:spPr/>
    </dgm:pt>
    <dgm:pt modelId="{F4F96CB8-0707-4AF3-9034-E29062A27037}" type="pres">
      <dgm:prSet presAssocID="{A8B45EFD-5D4A-467E-8947-D3F88620494D}" presName="aSpace2" presStyleCnt="0"/>
      <dgm:spPr/>
    </dgm:pt>
    <dgm:pt modelId="{AF6EB62C-211C-4F1B-B93C-1854B2230E6C}" type="pres">
      <dgm:prSet presAssocID="{E326F9CF-5CA5-435A-A1D3-D1E8093A9F1E}" presName="childNode" presStyleLbl="node1" presStyleIdx="15" presStyleCnt="21">
        <dgm:presLayoutVars>
          <dgm:bulletEnabled val="1"/>
        </dgm:presLayoutVars>
      </dgm:prSet>
      <dgm:spPr/>
    </dgm:pt>
    <dgm:pt modelId="{2867F74F-96A6-4D16-B76C-53ADDAAFD8B2}" type="pres">
      <dgm:prSet presAssocID="{E326F9CF-5CA5-435A-A1D3-D1E8093A9F1E}" presName="aSpace2" presStyleCnt="0"/>
      <dgm:spPr/>
    </dgm:pt>
    <dgm:pt modelId="{5955EFE6-C6AC-45BF-96DF-E32A41A66E15}" type="pres">
      <dgm:prSet presAssocID="{E6A02D39-34F9-4230-B508-F9833E02BF32}" presName="childNode" presStyleLbl="node1" presStyleIdx="16" presStyleCnt="21">
        <dgm:presLayoutVars>
          <dgm:bulletEnabled val="1"/>
        </dgm:presLayoutVars>
      </dgm:prSet>
      <dgm:spPr/>
    </dgm:pt>
    <dgm:pt modelId="{3642636E-B443-456B-9397-CC3C6B2498BE}" type="pres">
      <dgm:prSet presAssocID="{E6A02D39-34F9-4230-B508-F9833E02BF32}" presName="aSpace2" presStyleCnt="0"/>
      <dgm:spPr/>
    </dgm:pt>
    <dgm:pt modelId="{5F0CB343-2C28-4CD7-B79F-E0B46D4C2105}" type="pres">
      <dgm:prSet presAssocID="{E98457E8-B30A-45AA-BB87-09C2F5D9B3D2}" presName="childNode" presStyleLbl="node1" presStyleIdx="17" presStyleCnt="21">
        <dgm:presLayoutVars>
          <dgm:bulletEnabled val="1"/>
        </dgm:presLayoutVars>
      </dgm:prSet>
      <dgm:spPr/>
    </dgm:pt>
    <dgm:pt modelId="{B45D4BEB-F3CA-498A-8821-B14169FC8BCB}" type="pres">
      <dgm:prSet presAssocID="{E98457E8-B30A-45AA-BB87-09C2F5D9B3D2}" presName="aSpace2" presStyleCnt="0"/>
      <dgm:spPr/>
    </dgm:pt>
    <dgm:pt modelId="{080F8584-9DEE-4F96-B463-2D1A67E030C7}" type="pres">
      <dgm:prSet presAssocID="{3C2F8ABD-DAF7-4AFB-BCC4-10FDA356D675}" presName="childNode" presStyleLbl="node1" presStyleIdx="18" presStyleCnt="21">
        <dgm:presLayoutVars>
          <dgm:bulletEnabled val="1"/>
        </dgm:presLayoutVars>
      </dgm:prSet>
      <dgm:spPr/>
    </dgm:pt>
    <dgm:pt modelId="{303BCB9D-E70E-4733-A736-80A24D1C846F}" type="pres">
      <dgm:prSet presAssocID="{3C2F8ABD-DAF7-4AFB-BCC4-10FDA356D675}" presName="aSpace2" presStyleCnt="0"/>
      <dgm:spPr/>
    </dgm:pt>
    <dgm:pt modelId="{28651D1A-FC5C-472C-8936-BA58F182117F}" type="pres">
      <dgm:prSet presAssocID="{18A6C341-560F-450D-B4F8-659858B05C16}" presName="childNode" presStyleLbl="node1" presStyleIdx="19" presStyleCnt="21">
        <dgm:presLayoutVars>
          <dgm:bulletEnabled val="1"/>
        </dgm:presLayoutVars>
      </dgm:prSet>
      <dgm:spPr/>
    </dgm:pt>
    <dgm:pt modelId="{E9F76311-75A1-4E04-B7BD-15DF2ADDACA5}" type="pres">
      <dgm:prSet presAssocID="{18A6C341-560F-450D-B4F8-659858B05C16}" presName="aSpace2" presStyleCnt="0"/>
      <dgm:spPr/>
    </dgm:pt>
    <dgm:pt modelId="{A7D9FA7B-7C83-469A-8C0B-EC74D0D0D423}" type="pres">
      <dgm:prSet presAssocID="{DA75FDB8-474C-4B87-809A-E515D7D82FC6}" presName="childNode" presStyleLbl="node1" presStyleIdx="20" presStyleCnt="21">
        <dgm:presLayoutVars>
          <dgm:bulletEnabled val="1"/>
        </dgm:presLayoutVars>
      </dgm:prSet>
      <dgm:spPr/>
    </dgm:pt>
  </dgm:ptLst>
  <dgm:cxnLst>
    <dgm:cxn modelId="{AC9A0201-FAEE-450E-9DDD-467425140B43}" srcId="{3B52BF28-0578-4E28-A52F-500272E7F4BD}" destId="{7FB86748-CAFF-4ACE-AC5E-2D4369132D90}" srcOrd="2" destOrd="0" parTransId="{01AE3877-17A0-423E-8D22-E062E0A6F9F5}" sibTransId="{D3CCA9F7-FADF-4356-97A8-D76943D5C9C7}"/>
    <dgm:cxn modelId="{9CA80A03-9534-4193-BFE7-B07F502ADF2B}" type="presOf" srcId="{1011E8E9-8042-4A90-B8DD-16FB7DEF84DC}" destId="{92BBD51B-BA7F-45DD-8DC0-A9E523BA67C5}" srcOrd="0" destOrd="1" presId="urn:microsoft.com/office/officeart/2005/8/layout/lProcess2"/>
    <dgm:cxn modelId="{89996E05-981E-4951-AE25-B5CB68984A7A}" srcId="{2B919F38-562E-4549-9DD8-ABB1979C5D47}" destId="{A5DC856B-D54C-4D91-8E05-FCC45605A53F}" srcOrd="0" destOrd="0" parTransId="{9C48BCB7-B08A-46E8-ADF9-012E6EF5AA29}" sibTransId="{FCECDF1A-D0EE-431C-9C02-E8311E6B3117}"/>
    <dgm:cxn modelId="{10367D05-F03F-488E-BC96-ED2CC3E68C29}" srcId="{3B52BF28-0578-4E28-A52F-500272E7F4BD}" destId="{75D42D67-C260-4B0B-BB50-1159FC4B7944}" srcOrd="3" destOrd="0" parTransId="{2F6E5C4F-759C-49A8-97ED-2E8731E59DF3}" sibTransId="{3D4AC002-1EAB-42D3-AE85-89E0B050E184}"/>
    <dgm:cxn modelId="{77F99309-250E-4FA9-A67D-4D8E9593247E}" type="presOf" srcId="{18A6C341-560F-450D-B4F8-659858B05C16}" destId="{28651D1A-FC5C-472C-8936-BA58F182117F}" srcOrd="0" destOrd="0" presId="urn:microsoft.com/office/officeart/2005/8/layout/lProcess2"/>
    <dgm:cxn modelId="{7F07B20B-F0BE-4821-9ADB-FC4E1ABF19E5}" srcId="{572C3068-5013-43EE-A40F-4737702D0432}" destId="{0C50789A-8B65-4208-896B-A71D14C31086}" srcOrd="1" destOrd="0" parTransId="{773DD2E0-FEB3-481A-A03B-75845A655BA3}" sibTransId="{F8122B8E-6501-4AE7-ADC4-12B608E9A337}"/>
    <dgm:cxn modelId="{B2A8C510-0ECC-4237-A8EF-A8A71E314089}" type="presOf" srcId="{3F97318E-A39D-46F6-9637-FD7A0527EE3B}" destId="{B2967684-4202-4B1C-8014-F420EA135245}" srcOrd="0" destOrd="0" presId="urn:microsoft.com/office/officeart/2005/8/layout/lProcess2"/>
    <dgm:cxn modelId="{6767D711-F0A2-4218-AC62-15BF55FEBC66}" srcId="{572C3068-5013-43EE-A40F-4737702D0432}" destId="{1011E8E9-8042-4A90-B8DD-16FB7DEF84DC}" srcOrd="0" destOrd="0" parTransId="{EE974130-7852-4AC3-9ADE-77E523B2A48B}" sibTransId="{2805F797-F11D-464E-8401-C72B43F7A6EF}"/>
    <dgm:cxn modelId="{B75BC116-ADCE-4D9D-8E28-CEA1A3E6121D}" srcId="{2B919F38-562E-4549-9DD8-ABB1979C5D47}" destId="{E5337937-1E87-4776-8ED6-195489ED2751}" srcOrd="4" destOrd="0" parTransId="{CF8152C6-176F-4CDD-8059-F43BF327459E}" sibTransId="{9E614DF1-23A4-4786-8CBA-3D9338AB34C5}"/>
    <dgm:cxn modelId="{B2312917-0078-402F-AB77-AB4539353DAA}" srcId="{A5DC856B-D54C-4D91-8E05-FCC45605A53F}" destId="{3041D450-3CED-4E49-ABA5-2FACA5233604}" srcOrd="2" destOrd="0" parTransId="{40EBF001-CFC4-4954-8560-084107C7B862}" sibTransId="{C5187390-E674-4839-AE72-5F820568BA13}"/>
    <dgm:cxn modelId="{97557119-AD88-498C-9ACC-5633CD9CBBA1}" srcId="{E5337937-1E87-4776-8ED6-195489ED2751}" destId="{E6A02D39-34F9-4230-B508-F9833E02BF32}" srcOrd="2" destOrd="0" parTransId="{93F9E27D-F9EF-42E0-9094-F13FB1F32494}" sibTransId="{ED4CA18B-1DFD-4C80-B216-0AB52F56CA99}"/>
    <dgm:cxn modelId="{A6F6751E-A610-4BFD-9FB3-CCFE17D9AC3D}" type="presOf" srcId="{2F38A443-F9E5-4216-B9DE-0DA2F417C3B6}" destId="{7A3964A7-CCA5-4D0E-854E-B5F25B0ED337}" srcOrd="0" destOrd="0" presId="urn:microsoft.com/office/officeart/2005/8/layout/lProcess2"/>
    <dgm:cxn modelId="{0CD21E23-3625-49F4-A361-62C378061CE0}" srcId="{0DD14688-B043-4C25-BBE8-62E2ACFF1EA7}" destId="{CB61C305-AA8D-49DD-A165-9B1FE8F9B205}" srcOrd="4" destOrd="0" parTransId="{2BAA12B9-49C4-4B89-8ABA-63A0C32C6EA9}" sibTransId="{B0F5E030-153D-4785-B4CC-1CDAB22E557E}"/>
    <dgm:cxn modelId="{A07B4925-2F78-405A-8815-33EAC12FA874}" type="presOf" srcId="{7FB86748-CAFF-4ACE-AC5E-2D4369132D90}" destId="{21C0A725-7274-475C-B5C0-BA753F65AE90}" srcOrd="0" destOrd="0" presId="urn:microsoft.com/office/officeart/2005/8/layout/lProcess2"/>
    <dgm:cxn modelId="{709F1A27-A613-435B-A7DA-FD7D65DBCFED}" srcId="{0DD14688-B043-4C25-BBE8-62E2ACFF1EA7}" destId="{9E0B640B-7DC2-412F-9D95-3A0226544070}" srcOrd="0" destOrd="0" parTransId="{82A68BB4-995A-441C-9C32-3695194033C4}" sibTransId="{80415BFB-A954-4A7E-848A-7ADCC84F5DE3}"/>
    <dgm:cxn modelId="{89D07B28-8368-4DD4-A95E-4813FBDD3494}" srcId="{E5337937-1E87-4776-8ED6-195489ED2751}" destId="{3C2F8ABD-DAF7-4AFB-BCC4-10FDA356D675}" srcOrd="4" destOrd="0" parTransId="{8B27D6B3-6305-440F-84BC-E57D702F2ED0}" sibTransId="{E5FE2F98-A964-4C88-BAF5-8FBD2BEEA847}"/>
    <dgm:cxn modelId="{39354D30-99E3-4BA6-B0FF-C19FD2D9CCE5}" type="presOf" srcId="{5A43B2A5-C998-4638-98EA-49FAF394B05E}" destId="{DB9E1A38-F61A-43E7-9B59-997BE2084FE4}" srcOrd="0" destOrd="1" presId="urn:microsoft.com/office/officeart/2005/8/layout/lProcess2"/>
    <dgm:cxn modelId="{39993B31-B554-4A92-A091-997D48F47089}" type="presOf" srcId="{00293843-444F-483F-962B-B2728F60A10E}" destId="{05BD48F7-9D25-42CB-8074-5772625D2C77}" srcOrd="0" destOrd="0" presId="urn:microsoft.com/office/officeart/2005/8/layout/lProcess2"/>
    <dgm:cxn modelId="{89A2F03B-EA57-44AC-B20F-9F956289E215}" type="presOf" srcId="{62B7882F-4875-4A9A-8D9F-7EA09035D383}" destId="{EBF835D7-2265-4B19-A500-454342849C7E}" srcOrd="0" destOrd="0" presId="urn:microsoft.com/office/officeart/2005/8/layout/lProcess2"/>
    <dgm:cxn modelId="{0970D240-6CDA-4E8F-A667-304ED8277B50}" type="presOf" srcId="{3010BC04-C8E3-458A-82E2-7C1B75AD5B1A}" destId="{D31A9921-C3E0-4FAA-90DA-2CE5A70E0848}" srcOrd="1" destOrd="0" presId="urn:microsoft.com/office/officeart/2005/8/layout/lProcess2"/>
    <dgm:cxn modelId="{C0CA1D42-EF27-4BA9-9FD9-A276B432F36A}" srcId="{A5DC856B-D54C-4D91-8E05-FCC45605A53F}" destId="{DDB0ED9F-7379-4227-A9FC-3242098BBD4D}" srcOrd="0" destOrd="0" parTransId="{3B2675F9-1290-4716-8BA6-1B0651B6A10E}" sibTransId="{D76935EC-15C0-4ED4-9BE3-D8018A07FE32}"/>
    <dgm:cxn modelId="{76FEA464-8212-4AA7-8F0C-7161DF0C8B5F}" type="presOf" srcId="{3010BC04-C8E3-458A-82E2-7C1B75AD5B1A}" destId="{C877DA04-5F5E-4892-9F8E-3FF101D0BA8C}" srcOrd="0" destOrd="0" presId="urn:microsoft.com/office/officeart/2005/8/layout/lProcess2"/>
    <dgm:cxn modelId="{6BDA0565-9D51-4C48-9B73-87F24FFB2A15}" type="presOf" srcId="{3B52BF28-0578-4E28-A52F-500272E7F4BD}" destId="{BA6F3BCF-FD2D-466D-9829-EF2E95BA060F}" srcOrd="0" destOrd="0" presId="urn:microsoft.com/office/officeart/2005/8/layout/lProcess2"/>
    <dgm:cxn modelId="{F573C765-A400-40B2-A718-53B1EAF4F02A}" type="presOf" srcId="{E6A02D39-34F9-4230-B508-F9833E02BF32}" destId="{5955EFE6-C6AC-45BF-96DF-E32A41A66E15}" srcOrd="0" destOrd="0" presId="urn:microsoft.com/office/officeart/2005/8/layout/lProcess2"/>
    <dgm:cxn modelId="{C52E8568-77E5-4B8C-BE29-416BB531BF5B}" type="presOf" srcId="{3041D450-3CED-4E49-ABA5-2FACA5233604}" destId="{DB9E1A38-F61A-43E7-9B59-997BE2084FE4}" srcOrd="0" destOrd="0" presId="urn:microsoft.com/office/officeart/2005/8/layout/lProcess2"/>
    <dgm:cxn modelId="{F8F94570-241F-4068-910A-B9277EB7C2E4}" srcId="{2B919F38-562E-4549-9DD8-ABB1979C5D47}" destId="{3010BC04-C8E3-458A-82E2-7C1B75AD5B1A}" srcOrd="1" destOrd="0" parTransId="{6472803F-21CF-482C-975A-F4237CD2664D}" sibTransId="{FE18C46A-E951-4048-82EC-5DAF72F16AA2}"/>
    <dgm:cxn modelId="{B9584B50-BE12-4B4B-88DD-85A483085018}" type="presOf" srcId="{E5337937-1E87-4776-8ED6-195489ED2751}" destId="{FC51D3D3-86F8-4138-A759-C13593B6F318}" srcOrd="0" destOrd="0" presId="urn:microsoft.com/office/officeart/2005/8/layout/lProcess2"/>
    <dgm:cxn modelId="{7D6B1378-9BAB-4EA3-A9A7-108BAD130135}" srcId="{E5337937-1E87-4776-8ED6-195489ED2751}" destId="{E326F9CF-5CA5-435A-A1D3-D1E8093A9F1E}" srcOrd="1" destOrd="0" parTransId="{F9294FC1-0371-431D-8222-0382D7208C93}" sibTransId="{71505619-294B-4F87-B487-2D1BA672EACF}"/>
    <dgm:cxn modelId="{591E247C-7BE7-45B1-A46D-733E1FFB6A10}" srcId="{0DD14688-B043-4C25-BBE8-62E2ACFF1EA7}" destId="{50F01061-02A5-4AA3-88DD-1B092410C9F8}" srcOrd="3" destOrd="0" parTransId="{272D3D32-E80D-43FF-A103-63EF3457D5EA}" sibTransId="{F6320993-1916-4617-A4ED-1111613C4C93}"/>
    <dgm:cxn modelId="{0B102F7F-6E28-4D1F-A1F1-23C1612A6E76}" type="presOf" srcId="{3C2F8ABD-DAF7-4AFB-BCC4-10FDA356D675}" destId="{080F8584-9DEE-4F96-B463-2D1A67E030C7}" srcOrd="0" destOrd="0" presId="urn:microsoft.com/office/officeart/2005/8/layout/lProcess2"/>
    <dgm:cxn modelId="{3A2C0A80-C42A-4EAA-B1A6-BAD200C7772F}" srcId="{E5337937-1E87-4776-8ED6-195489ED2751}" destId="{DA75FDB8-474C-4B87-809A-E515D7D82FC6}" srcOrd="6" destOrd="0" parTransId="{01B7873A-F7AB-4355-B6E2-9C2B699D948B}" sibTransId="{ED91584F-BC19-4140-8987-3F078530723F}"/>
    <dgm:cxn modelId="{32B56881-87AA-4FE6-9A8A-B03A080439B1}" type="presOf" srcId="{1CB66935-C91B-400D-BE21-A9F9C42AE385}" destId="{7A03172F-856B-4F61-BD74-33280EEA026C}" srcOrd="0" destOrd="0" presId="urn:microsoft.com/office/officeart/2005/8/layout/lProcess2"/>
    <dgm:cxn modelId="{E450558D-C957-48A9-BFB0-4B71F57C1AB7}" srcId="{0DD14688-B043-4C25-BBE8-62E2ACFF1EA7}" destId="{2F38A443-F9E5-4216-B9DE-0DA2F417C3B6}" srcOrd="1" destOrd="0" parTransId="{1236AE38-811E-42E0-A639-555E714EA2B1}" sibTransId="{F7F6FE6A-3B30-4917-9C6D-60E14988D10D}"/>
    <dgm:cxn modelId="{E98A4A8E-FAE6-4A30-A484-DCB1AB38FD06}" type="presOf" srcId="{2B919F38-562E-4549-9DD8-ABB1979C5D47}" destId="{76B0CD6A-F1CC-47E7-BFB4-5AC951AC73A5}" srcOrd="0" destOrd="0" presId="urn:microsoft.com/office/officeart/2005/8/layout/lProcess2"/>
    <dgm:cxn modelId="{1A13C68F-7946-429F-BA67-F6F2E207B3EA}" srcId="{E5337937-1E87-4776-8ED6-195489ED2751}" destId="{E98457E8-B30A-45AA-BB87-09C2F5D9B3D2}" srcOrd="3" destOrd="0" parTransId="{9D7491D7-1761-4780-A5DD-5A7BD3288060}" sibTransId="{EC9E11ED-30B3-419A-816D-A6353A832DCE}"/>
    <dgm:cxn modelId="{2AF4E892-6003-41BE-B966-EFFFA60B6179}" type="presOf" srcId="{DDB0ED9F-7379-4227-A9FC-3242098BBD4D}" destId="{7E83B786-4165-4B16-AE98-C4CC4C3C97E7}" srcOrd="0" destOrd="0" presId="urn:microsoft.com/office/officeart/2005/8/layout/lProcess2"/>
    <dgm:cxn modelId="{0F47C297-D330-451E-A5E8-DFA9CD9975F7}" type="presOf" srcId="{3B52BF28-0578-4E28-A52F-500272E7F4BD}" destId="{44EDC82A-9CDB-402B-859B-63C350BF077C}" srcOrd="1" destOrd="0" presId="urn:microsoft.com/office/officeart/2005/8/layout/lProcess2"/>
    <dgm:cxn modelId="{4BD67798-C24F-4C4D-95E3-7171C1ACECA0}" type="presOf" srcId="{E5337937-1E87-4776-8ED6-195489ED2751}" destId="{1DFDB030-7ECA-4916-8B79-204BFA83D5CE}" srcOrd="1" destOrd="0" presId="urn:microsoft.com/office/officeart/2005/8/layout/lProcess2"/>
    <dgm:cxn modelId="{92A005A1-D438-4CDE-AFA4-F0772B989417}" srcId="{A5DC856B-D54C-4D91-8E05-FCC45605A53F}" destId="{F6680665-157C-4684-B63E-C31F423E0930}" srcOrd="1" destOrd="0" parTransId="{EA946525-5248-4145-AADF-4BF3B00782ED}" sibTransId="{552E95FC-AF6C-478C-9255-0D794C3C50DD}"/>
    <dgm:cxn modelId="{BAEAD1A8-5AF6-43FB-9CE6-D8FECC7152FE}" srcId="{3041D450-3CED-4E49-ABA5-2FACA5233604}" destId="{5A43B2A5-C998-4638-98EA-49FAF394B05E}" srcOrd="0" destOrd="0" parTransId="{61707DA7-494A-4309-8471-B32349433E6A}" sibTransId="{59790AC8-E936-4150-B045-0B22FC111EF8}"/>
    <dgm:cxn modelId="{6BE2F0A8-E068-4FB8-83A8-583C6A9500C8}" type="presOf" srcId="{75D42D67-C260-4B0B-BB50-1159FC4B7944}" destId="{FAC34F77-68B0-4EFC-BF39-5364C203D2E0}" srcOrd="0" destOrd="0" presId="urn:microsoft.com/office/officeart/2005/8/layout/lProcess2"/>
    <dgm:cxn modelId="{F25AF3AC-61A4-4E05-A6EF-17257AFD2555}" type="presOf" srcId="{E326F9CF-5CA5-435A-A1D3-D1E8093A9F1E}" destId="{AF6EB62C-211C-4F1B-B93C-1854B2230E6C}" srcOrd="0" destOrd="0" presId="urn:microsoft.com/office/officeart/2005/8/layout/lProcess2"/>
    <dgm:cxn modelId="{10AEF6AE-DAEA-4BB0-96C0-FB407CEDBF32}" type="presOf" srcId="{0DD14688-B043-4C25-BBE8-62E2ACFF1EA7}" destId="{27D2DD75-1949-495B-81FC-28E9CA24500D}" srcOrd="0" destOrd="0" presId="urn:microsoft.com/office/officeart/2005/8/layout/lProcess2"/>
    <dgm:cxn modelId="{F999C3B2-332E-41F1-A58E-A720E477881E}" type="presOf" srcId="{0DD14688-B043-4C25-BBE8-62E2ACFF1EA7}" destId="{BA475F65-4231-4487-84C8-41B056644176}" srcOrd="1" destOrd="0" presId="urn:microsoft.com/office/officeart/2005/8/layout/lProcess2"/>
    <dgm:cxn modelId="{BFEC17B5-31D5-4DC9-9622-1C25D13C965C}" srcId="{E5337937-1E87-4776-8ED6-195489ED2751}" destId="{A8B45EFD-5D4A-467E-8947-D3F88620494D}" srcOrd="0" destOrd="0" parTransId="{0B1BE452-D3EB-4B16-9C56-6A7FC30ABE8A}" sibTransId="{11B30112-292C-4A12-B9D5-36817276BD08}"/>
    <dgm:cxn modelId="{D3243CB9-EE0B-4156-8262-B8B53D7B40F9}" type="presOf" srcId="{9E0B640B-7DC2-412F-9D95-3A0226544070}" destId="{ECD0A99D-EBAA-4115-AEDC-F30840EFB888}" srcOrd="0" destOrd="0" presId="urn:microsoft.com/office/officeart/2005/8/layout/lProcess2"/>
    <dgm:cxn modelId="{E940CABB-9F42-4B1F-8CE0-A068F736EAE9}" type="presOf" srcId="{E98457E8-B30A-45AA-BB87-09C2F5D9B3D2}" destId="{5F0CB343-2C28-4CD7-B79F-E0B46D4C2105}" srcOrd="0" destOrd="0" presId="urn:microsoft.com/office/officeart/2005/8/layout/lProcess2"/>
    <dgm:cxn modelId="{5C7D67C4-AFC5-4510-BC6C-9B6224D6B16C}" type="presOf" srcId="{50F01061-02A5-4AA3-88DD-1B092410C9F8}" destId="{C083565C-325F-4F21-B0EB-29CE23E4AEA2}" srcOrd="0" destOrd="0" presId="urn:microsoft.com/office/officeart/2005/8/layout/lProcess2"/>
    <dgm:cxn modelId="{D26A35C7-FA39-4E47-B2E1-3115858F47C2}" type="presOf" srcId="{A5DC856B-D54C-4D91-8E05-FCC45605A53F}" destId="{034311AE-752A-4B6A-B65C-8DD3178EDCB7}" srcOrd="0" destOrd="0" presId="urn:microsoft.com/office/officeart/2005/8/layout/lProcess2"/>
    <dgm:cxn modelId="{5C3AD5C8-B8FC-457E-8B82-55970732524A}" srcId="{E5337937-1E87-4776-8ED6-195489ED2751}" destId="{18A6C341-560F-450D-B4F8-659858B05C16}" srcOrd="5" destOrd="0" parTransId="{CAEB0281-5750-4A8A-9F63-ED5ED6AE07F5}" sibTransId="{BDFD6641-F690-4AA9-BBB7-D6B7C3C0BCCC}"/>
    <dgm:cxn modelId="{275D26CB-79F5-4B14-8555-4FDB5C93F932}" type="presOf" srcId="{0223818C-D2AC-49BD-85BF-8255752570AA}" destId="{DB9E1A38-F61A-43E7-9B59-997BE2084FE4}" srcOrd="0" destOrd="2" presId="urn:microsoft.com/office/officeart/2005/8/layout/lProcess2"/>
    <dgm:cxn modelId="{23FA36D1-C934-4217-8984-9CE76DC13CB0}" srcId="{3010BC04-C8E3-458A-82E2-7C1B75AD5B1A}" destId="{572C3068-5013-43EE-A40F-4737702D0432}" srcOrd="1" destOrd="0" parTransId="{E34DE446-818B-4888-A8FD-2F4445D8B699}" sibTransId="{C2B797F9-8B7F-489C-A004-87E2D770D79F}"/>
    <dgm:cxn modelId="{180960D2-10BE-4407-9A64-43759746172D}" srcId="{3041D450-3CED-4E49-ABA5-2FACA5233604}" destId="{0223818C-D2AC-49BD-85BF-8255752570AA}" srcOrd="1" destOrd="0" parTransId="{6C7F7FB1-6ABD-4F85-B114-94D3CD7EF709}" sibTransId="{5B40A880-A165-45C3-ACB9-1AF3278DC6CC}"/>
    <dgm:cxn modelId="{ECA7D1DB-3703-4BB6-9A2B-534FF2CFA23E}" srcId="{0DD14688-B043-4C25-BBE8-62E2ACFF1EA7}" destId="{00293843-444F-483F-962B-B2728F60A10E}" srcOrd="2" destOrd="0" parTransId="{96880D0D-ED58-4564-AEE7-B91EABB809AD}" sibTransId="{445E3D97-B2A5-4F4C-9B49-A8C4EEEDE9BF}"/>
    <dgm:cxn modelId="{571F7ADF-1F5F-4261-BF7C-375258EA5845}" srcId="{3B52BF28-0578-4E28-A52F-500272E7F4BD}" destId="{62B7882F-4875-4A9A-8D9F-7EA09035D383}" srcOrd="1" destOrd="0" parTransId="{B2A39F22-3B36-4BE0-B83F-3654E886898D}" sibTransId="{F11EB891-B84C-4221-8E56-BC891301DA72}"/>
    <dgm:cxn modelId="{6BADFBE0-EDE7-42A6-8FBB-ABF47009F97D}" type="presOf" srcId="{DA75FDB8-474C-4B87-809A-E515D7D82FC6}" destId="{A7D9FA7B-7C83-469A-8C0B-EC74D0D0D423}" srcOrd="0" destOrd="0" presId="urn:microsoft.com/office/officeart/2005/8/layout/lProcess2"/>
    <dgm:cxn modelId="{4B2FBBE1-F2DD-46EF-A81E-08FD77B8BBE9}" type="presOf" srcId="{A8B45EFD-5D4A-467E-8947-D3F88620494D}" destId="{FC78287F-8DF0-472A-872E-DC9719B99CBF}" srcOrd="0" destOrd="0" presId="urn:microsoft.com/office/officeart/2005/8/layout/lProcess2"/>
    <dgm:cxn modelId="{630C7EE5-3A1E-4663-B085-3F31E5D6BAD3}" srcId="{3010BC04-C8E3-458A-82E2-7C1B75AD5B1A}" destId="{3F97318E-A39D-46F6-9637-FD7A0527EE3B}" srcOrd="0" destOrd="0" parTransId="{DA315B79-11D1-408F-95BB-C68C78A7F23A}" sibTransId="{D826C728-FB93-4723-8D37-1271E138768D}"/>
    <dgm:cxn modelId="{D078B0ED-0662-42D2-B24B-267596D184EF}" srcId="{2B919F38-562E-4549-9DD8-ABB1979C5D47}" destId="{0DD14688-B043-4C25-BBE8-62E2ACFF1EA7}" srcOrd="3" destOrd="0" parTransId="{56550BD9-2C39-4831-AF35-60375ED8BBB0}" sibTransId="{ECC11A19-7C53-4962-A7AF-F5564C6B35D6}"/>
    <dgm:cxn modelId="{F1D725EE-1ED8-4308-9637-FDC2869CF8C2}" srcId="{2B919F38-562E-4549-9DD8-ABB1979C5D47}" destId="{3B52BF28-0578-4E28-A52F-500272E7F4BD}" srcOrd="2" destOrd="0" parTransId="{B8AE00A5-3571-42A5-AF5F-55731BC8FF08}" sibTransId="{B74CBCCB-600B-4595-B650-F66DDA2257E3}"/>
    <dgm:cxn modelId="{B838F1F1-56CA-414E-858B-486BF900B089}" type="presOf" srcId="{572C3068-5013-43EE-A40F-4737702D0432}" destId="{92BBD51B-BA7F-45DD-8DC0-A9E523BA67C5}" srcOrd="0" destOrd="0" presId="urn:microsoft.com/office/officeart/2005/8/layout/lProcess2"/>
    <dgm:cxn modelId="{97DE0BF2-412C-4631-8201-4803D8471BC8}" type="presOf" srcId="{A5DC856B-D54C-4D91-8E05-FCC45605A53F}" destId="{2943411A-FAB3-4546-AB41-4DE043B32B34}" srcOrd="1" destOrd="0" presId="urn:microsoft.com/office/officeart/2005/8/layout/lProcess2"/>
    <dgm:cxn modelId="{9B5AF7F6-B2DC-4538-94D5-39B79F613140}" srcId="{3B52BF28-0578-4E28-A52F-500272E7F4BD}" destId="{1CB66935-C91B-400D-BE21-A9F9C42AE385}" srcOrd="0" destOrd="0" parTransId="{C9EB25E2-178D-43F0-8437-8198DAD4462D}" sibTransId="{C4ECD593-8C61-4D67-846B-47D4C466F3B0}"/>
    <dgm:cxn modelId="{0BAC45F8-1BF3-44BE-92F7-F2030C7F9F07}" type="presOf" srcId="{0C50789A-8B65-4208-896B-A71D14C31086}" destId="{92BBD51B-BA7F-45DD-8DC0-A9E523BA67C5}" srcOrd="0" destOrd="2" presId="urn:microsoft.com/office/officeart/2005/8/layout/lProcess2"/>
    <dgm:cxn modelId="{ABEEB6FA-A4F9-4216-9F3E-A0414F6444C4}" type="presOf" srcId="{CB61C305-AA8D-49DD-A165-9B1FE8F9B205}" destId="{7CE12103-4373-4D78-AD70-4B8AE55448C3}" srcOrd="0" destOrd="0" presId="urn:microsoft.com/office/officeart/2005/8/layout/lProcess2"/>
    <dgm:cxn modelId="{A35799FF-07F4-4216-A49B-2A7B8F0CD891}" type="presOf" srcId="{F6680665-157C-4684-B63E-C31F423E0930}" destId="{50E9BD9E-860B-4B27-9C13-9B612CC996A3}" srcOrd="0" destOrd="0" presId="urn:microsoft.com/office/officeart/2005/8/layout/lProcess2"/>
    <dgm:cxn modelId="{9719FD49-7FF4-4A25-9B63-C65062F60175}" type="presParOf" srcId="{76B0CD6A-F1CC-47E7-BFB4-5AC951AC73A5}" destId="{23F6707E-C778-40D5-A24C-194D27881E71}" srcOrd="0" destOrd="0" presId="urn:microsoft.com/office/officeart/2005/8/layout/lProcess2"/>
    <dgm:cxn modelId="{44126CBC-AC1E-4F18-8CCA-D72405C6F62E}" type="presParOf" srcId="{23F6707E-C778-40D5-A24C-194D27881E71}" destId="{034311AE-752A-4B6A-B65C-8DD3178EDCB7}" srcOrd="0" destOrd="0" presId="urn:microsoft.com/office/officeart/2005/8/layout/lProcess2"/>
    <dgm:cxn modelId="{6544CFC0-B4DC-4A15-AA5D-51DE06CFCDE6}" type="presParOf" srcId="{23F6707E-C778-40D5-A24C-194D27881E71}" destId="{2943411A-FAB3-4546-AB41-4DE043B32B34}" srcOrd="1" destOrd="0" presId="urn:microsoft.com/office/officeart/2005/8/layout/lProcess2"/>
    <dgm:cxn modelId="{9F362F71-0E5D-40D4-B18E-88C3EDDC3BD1}" type="presParOf" srcId="{23F6707E-C778-40D5-A24C-194D27881E71}" destId="{32023CC1-3196-4AE6-A500-4BA200A6052B}" srcOrd="2" destOrd="0" presId="urn:microsoft.com/office/officeart/2005/8/layout/lProcess2"/>
    <dgm:cxn modelId="{2FA6FA5A-DC49-40E2-9275-182577CD1CE1}" type="presParOf" srcId="{32023CC1-3196-4AE6-A500-4BA200A6052B}" destId="{4D871F43-3DD4-42FE-A84D-E1340457CC84}" srcOrd="0" destOrd="0" presId="urn:microsoft.com/office/officeart/2005/8/layout/lProcess2"/>
    <dgm:cxn modelId="{ED72EBD1-1428-4C28-89F9-43124134BA46}" type="presParOf" srcId="{4D871F43-3DD4-42FE-A84D-E1340457CC84}" destId="{7E83B786-4165-4B16-AE98-C4CC4C3C97E7}" srcOrd="0" destOrd="0" presId="urn:microsoft.com/office/officeart/2005/8/layout/lProcess2"/>
    <dgm:cxn modelId="{A693A7F2-181D-4A5A-95FC-BB21E5104D8E}" type="presParOf" srcId="{4D871F43-3DD4-42FE-A84D-E1340457CC84}" destId="{1E1C0FED-192F-4001-BAFF-6DCDD008035E}" srcOrd="1" destOrd="0" presId="urn:microsoft.com/office/officeart/2005/8/layout/lProcess2"/>
    <dgm:cxn modelId="{C2E7CD26-DD05-44A5-9673-E59E0BF240BF}" type="presParOf" srcId="{4D871F43-3DD4-42FE-A84D-E1340457CC84}" destId="{50E9BD9E-860B-4B27-9C13-9B612CC996A3}" srcOrd="2" destOrd="0" presId="urn:microsoft.com/office/officeart/2005/8/layout/lProcess2"/>
    <dgm:cxn modelId="{D4BC3221-3C13-4F03-AC6A-7E398770EC42}" type="presParOf" srcId="{4D871F43-3DD4-42FE-A84D-E1340457CC84}" destId="{FD8C3A02-97C2-4C11-99FC-93B15616D775}" srcOrd="3" destOrd="0" presId="urn:microsoft.com/office/officeart/2005/8/layout/lProcess2"/>
    <dgm:cxn modelId="{9288D1E9-4BF1-42F9-B461-306786D3E857}" type="presParOf" srcId="{4D871F43-3DD4-42FE-A84D-E1340457CC84}" destId="{DB9E1A38-F61A-43E7-9B59-997BE2084FE4}" srcOrd="4" destOrd="0" presId="urn:microsoft.com/office/officeart/2005/8/layout/lProcess2"/>
    <dgm:cxn modelId="{4A8FC963-B87A-40C3-B84D-39917ADAE9F4}" type="presParOf" srcId="{76B0CD6A-F1CC-47E7-BFB4-5AC951AC73A5}" destId="{E680DF17-2765-48E5-958A-95603E0A279F}" srcOrd="1" destOrd="0" presId="urn:microsoft.com/office/officeart/2005/8/layout/lProcess2"/>
    <dgm:cxn modelId="{D8DDAB80-35C5-4E66-B827-61A032AEFC4B}" type="presParOf" srcId="{76B0CD6A-F1CC-47E7-BFB4-5AC951AC73A5}" destId="{25DB2E4F-3425-4D3C-BA4F-72E1F0ECC94A}" srcOrd="2" destOrd="0" presId="urn:microsoft.com/office/officeart/2005/8/layout/lProcess2"/>
    <dgm:cxn modelId="{D8D7C111-8B4F-49E3-9B34-7683D20E229D}" type="presParOf" srcId="{25DB2E4F-3425-4D3C-BA4F-72E1F0ECC94A}" destId="{C877DA04-5F5E-4892-9F8E-3FF101D0BA8C}" srcOrd="0" destOrd="0" presId="urn:microsoft.com/office/officeart/2005/8/layout/lProcess2"/>
    <dgm:cxn modelId="{E75FA833-AFA7-4B63-8FFB-A6038A0549C0}" type="presParOf" srcId="{25DB2E4F-3425-4D3C-BA4F-72E1F0ECC94A}" destId="{D31A9921-C3E0-4FAA-90DA-2CE5A70E0848}" srcOrd="1" destOrd="0" presId="urn:microsoft.com/office/officeart/2005/8/layout/lProcess2"/>
    <dgm:cxn modelId="{5780798A-9635-4A58-B3E1-248AEBD680E8}" type="presParOf" srcId="{25DB2E4F-3425-4D3C-BA4F-72E1F0ECC94A}" destId="{13480714-706D-4FDE-9B7D-A94A8EC6DFA9}" srcOrd="2" destOrd="0" presId="urn:microsoft.com/office/officeart/2005/8/layout/lProcess2"/>
    <dgm:cxn modelId="{5BA25B31-203F-4042-A202-61FFB10EE65E}" type="presParOf" srcId="{13480714-706D-4FDE-9B7D-A94A8EC6DFA9}" destId="{D8EDA57B-184B-47B1-9111-321151710E99}" srcOrd="0" destOrd="0" presId="urn:microsoft.com/office/officeart/2005/8/layout/lProcess2"/>
    <dgm:cxn modelId="{5BF8EC5E-07C1-44B3-902A-E6DBD36D34AF}" type="presParOf" srcId="{D8EDA57B-184B-47B1-9111-321151710E99}" destId="{B2967684-4202-4B1C-8014-F420EA135245}" srcOrd="0" destOrd="0" presId="urn:microsoft.com/office/officeart/2005/8/layout/lProcess2"/>
    <dgm:cxn modelId="{E74DBE2A-2C8A-4259-AB64-ED5CC4B9CBC5}" type="presParOf" srcId="{D8EDA57B-184B-47B1-9111-321151710E99}" destId="{432EE3C1-1DC5-4755-9474-90C405C19B46}" srcOrd="1" destOrd="0" presId="urn:microsoft.com/office/officeart/2005/8/layout/lProcess2"/>
    <dgm:cxn modelId="{A9FD5ED2-D2CF-4792-9D44-9ACF61E42D0D}" type="presParOf" srcId="{D8EDA57B-184B-47B1-9111-321151710E99}" destId="{92BBD51B-BA7F-45DD-8DC0-A9E523BA67C5}" srcOrd="2" destOrd="0" presId="urn:microsoft.com/office/officeart/2005/8/layout/lProcess2"/>
    <dgm:cxn modelId="{A2D085E2-4F64-4DC7-B279-1A5EA7BACD93}" type="presParOf" srcId="{76B0CD6A-F1CC-47E7-BFB4-5AC951AC73A5}" destId="{08C7A0FB-B890-4A8E-AD72-5537D9FBB1DF}" srcOrd="3" destOrd="0" presId="urn:microsoft.com/office/officeart/2005/8/layout/lProcess2"/>
    <dgm:cxn modelId="{30C83299-0A09-4A5F-8241-BF495010F670}" type="presParOf" srcId="{76B0CD6A-F1CC-47E7-BFB4-5AC951AC73A5}" destId="{5A962DE2-7BAF-4FFC-87D9-F92728FAB70C}" srcOrd="4" destOrd="0" presId="urn:microsoft.com/office/officeart/2005/8/layout/lProcess2"/>
    <dgm:cxn modelId="{656DAD30-BC2A-4510-BBE2-D51D4E53A2E7}" type="presParOf" srcId="{5A962DE2-7BAF-4FFC-87D9-F92728FAB70C}" destId="{BA6F3BCF-FD2D-466D-9829-EF2E95BA060F}" srcOrd="0" destOrd="0" presId="urn:microsoft.com/office/officeart/2005/8/layout/lProcess2"/>
    <dgm:cxn modelId="{E95EB4AC-51D1-4CE7-B11A-6DE20DD79838}" type="presParOf" srcId="{5A962DE2-7BAF-4FFC-87D9-F92728FAB70C}" destId="{44EDC82A-9CDB-402B-859B-63C350BF077C}" srcOrd="1" destOrd="0" presId="urn:microsoft.com/office/officeart/2005/8/layout/lProcess2"/>
    <dgm:cxn modelId="{6F2D6D65-290D-4582-8538-F62850F7E62E}" type="presParOf" srcId="{5A962DE2-7BAF-4FFC-87D9-F92728FAB70C}" destId="{5E86A48B-0936-46B5-A3D6-5CF8B6D5B9D7}" srcOrd="2" destOrd="0" presId="urn:microsoft.com/office/officeart/2005/8/layout/lProcess2"/>
    <dgm:cxn modelId="{C2522025-A127-4AEE-AC0D-16B58D8CE23D}" type="presParOf" srcId="{5E86A48B-0936-46B5-A3D6-5CF8B6D5B9D7}" destId="{FC4EFCCA-55E4-458A-983F-FBF99C34D11B}" srcOrd="0" destOrd="0" presId="urn:microsoft.com/office/officeart/2005/8/layout/lProcess2"/>
    <dgm:cxn modelId="{FD267640-B4D3-415A-BD8C-50822354AC65}" type="presParOf" srcId="{FC4EFCCA-55E4-458A-983F-FBF99C34D11B}" destId="{7A03172F-856B-4F61-BD74-33280EEA026C}" srcOrd="0" destOrd="0" presId="urn:microsoft.com/office/officeart/2005/8/layout/lProcess2"/>
    <dgm:cxn modelId="{8C276D07-61D2-4F4C-A33A-B66C89D02411}" type="presParOf" srcId="{FC4EFCCA-55E4-458A-983F-FBF99C34D11B}" destId="{430EC5FE-6FDB-409D-B6AC-B8B7563E0866}" srcOrd="1" destOrd="0" presId="urn:microsoft.com/office/officeart/2005/8/layout/lProcess2"/>
    <dgm:cxn modelId="{72988E05-1EB4-40B3-BCD7-B86FB671E480}" type="presParOf" srcId="{FC4EFCCA-55E4-458A-983F-FBF99C34D11B}" destId="{EBF835D7-2265-4B19-A500-454342849C7E}" srcOrd="2" destOrd="0" presId="urn:microsoft.com/office/officeart/2005/8/layout/lProcess2"/>
    <dgm:cxn modelId="{04118836-2994-4086-96F6-3244DC9DDBEC}" type="presParOf" srcId="{FC4EFCCA-55E4-458A-983F-FBF99C34D11B}" destId="{AE21DB1F-0CF7-4399-BD41-8D3E92B07A33}" srcOrd="3" destOrd="0" presId="urn:microsoft.com/office/officeart/2005/8/layout/lProcess2"/>
    <dgm:cxn modelId="{C029D6DC-F14C-49E1-8277-192380703D1F}" type="presParOf" srcId="{FC4EFCCA-55E4-458A-983F-FBF99C34D11B}" destId="{21C0A725-7274-475C-B5C0-BA753F65AE90}" srcOrd="4" destOrd="0" presId="urn:microsoft.com/office/officeart/2005/8/layout/lProcess2"/>
    <dgm:cxn modelId="{94530E25-4D97-4BBA-A383-661830581973}" type="presParOf" srcId="{FC4EFCCA-55E4-458A-983F-FBF99C34D11B}" destId="{D31F77C0-9BBB-4182-A029-EEC127AA6A2F}" srcOrd="5" destOrd="0" presId="urn:microsoft.com/office/officeart/2005/8/layout/lProcess2"/>
    <dgm:cxn modelId="{3E5AFD48-D4EC-4DAB-9198-8DE626C1766B}" type="presParOf" srcId="{FC4EFCCA-55E4-458A-983F-FBF99C34D11B}" destId="{FAC34F77-68B0-4EFC-BF39-5364C203D2E0}" srcOrd="6" destOrd="0" presId="urn:microsoft.com/office/officeart/2005/8/layout/lProcess2"/>
    <dgm:cxn modelId="{79B75F92-5DE4-47E1-BD2B-80A487A55BAA}" type="presParOf" srcId="{76B0CD6A-F1CC-47E7-BFB4-5AC951AC73A5}" destId="{68983CCE-BEF5-4D9F-A05F-7030FDA8F906}" srcOrd="5" destOrd="0" presId="urn:microsoft.com/office/officeart/2005/8/layout/lProcess2"/>
    <dgm:cxn modelId="{2E684534-A2B3-4B42-BD25-9C40C2E26B75}" type="presParOf" srcId="{76B0CD6A-F1CC-47E7-BFB4-5AC951AC73A5}" destId="{0EE112B9-F0FB-4CE4-B5D8-EFD7F036626C}" srcOrd="6" destOrd="0" presId="urn:microsoft.com/office/officeart/2005/8/layout/lProcess2"/>
    <dgm:cxn modelId="{2621A47A-3979-4F7A-B071-441DF7449123}" type="presParOf" srcId="{0EE112B9-F0FB-4CE4-B5D8-EFD7F036626C}" destId="{27D2DD75-1949-495B-81FC-28E9CA24500D}" srcOrd="0" destOrd="0" presId="urn:microsoft.com/office/officeart/2005/8/layout/lProcess2"/>
    <dgm:cxn modelId="{8C089D8F-F512-4B0A-862C-D4AA833425D7}" type="presParOf" srcId="{0EE112B9-F0FB-4CE4-B5D8-EFD7F036626C}" destId="{BA475F65-4231-4487-84C8-41B056644176}" srcOrd="1" destOrd="0" presId="urn:microsoft.com/office/officeart/2005/8/layout/lProcess2"/>
    <dgm:cxn modelId="{2F95FFB8-41C8-4CCE-AF68-4BB509855E0A}" type="presParOf" srcId="{0EE112B9-F0FB-4CE4-B5D8-EFD7F036626C}" destId="{9D5BEC40-314F-4213-851A-1BAABEFE07FA}" srcOrd="2" destOrd="0" presId="urn:microsoft.com/office/officeart/2005/8/layout/lProcess2"/>
    <dgm:cxn modelId="{EF4E21BF-A009-480C-A52E-2E3EA7800589}" type="presParOf" srcId="{9D5BEC40-314F-4213-851A-1BAABEFE07FA}" destId="{69C0D457-AD6D-4CA0-B023-089658C35153}" srcOrd="0" destOrd="0" presId="urn:microsoft.com/office/officeart/2005/8/layout/lProcess2"/>
    <dgm:cxn modelId="{5EDE9322-4653-472F-9CF0-52A47C1425EC}" type="presParOf" srcId="{69C0D457-AD6D-4CA0-B023-089658C35153}" destId="{ECD0A99D-EBAA-4115-AEDC-F30840EFB888}" srcOrd="0" destOrd="0" presId="urn:microsoft.com/office/officeart/2005/8/layout/lProcess2"/>
    <dgm:cxn modelId="{4EDBB1A7-B517-44E1-AB3C-7771A08E99B4}" type="presParOf" srcId="{69C0D457-AD6D-4CA0-B023-089658C35153}" destId="{D88BF3A7-D989-4032-8F8C-BDF5B573C5D6}" srcOrd="1" destOrd="0" presId="urn:microsoft.com/office/officeart/2005/8/layout/lProcess2"/>
    <dgm:cxn modelId="{8F90AF0E-1F95-42EE-80C6-DA7B2394E7CB}" type="presParOf" srcId="{69C0D457-AD6D-4CA0-B023-089658C35153}" destId="{7A3964A7-CCA5-4D0E-854E-B5F25B0ED337}" srcOrd="2" destOrd="0" presId="urn:microsoft.com/office/officeart/2005/8/layout/lProcess2"/>
    <dgm:cxn modelId="{5AC21F94-6CF6-446A-8440-C83E3EBF8096}" type="presParOf" srcId="{69C0D457-AD6D-4CA0-B023-089658C35153}" destId="{14647246-A584-470F-B515-ACCB37D90F46}" srcOrd="3" destOrd="0" presId="urn:microsoft.com/office/officeart/2005/8/layout/lProcess2"/>
    <dgm:cxn modelId="{27A0C4F3-0697-467E-BB25-4B4C26BC615D}" type="presParOf" srcId="{69C0D457-AD6D-4CA0-B023-089658C35153}" destId="{05BD48F7-9D25-42CB-8074-5772625D2C77}" srcOrd="4" destOrd="0" presId="urn:microsoft.com/office/officeart/2005/8/layout/lProcess2"/>
    <dgm:cxn modelId="{25D95011-CA80-477B-8E11-469007D62C5E}" type="presParOf" srcId="{69C0D457-AD6D-4CA0-B023-089658C35153}" destId="{8EEFD5BF-CF77-407A-8D43-ABDB77B83BE6}" srcOrd="5" destOrd="0" presId="urn:microsoft.com/office/officeart/2005/8/layout/lProcess2"/>
    <dgm:cxn modelId="{D86712DC-793F-4433-8FEC-0B0F792A2AD4}" type="presParOf" srcId="{69C0D457-AD6D-4CA0-B023-089658C35153}" destId="{C083565C-325F-4F21-B0EB-29CE23E4AEA2}" srcOrd="6" destOrd="0" presId="urn:microsoft.com/office/officeart/2005/8/layout/lProcess2"/>
    <dgm:cxn modelId="{77D71C3E-7E12-49F7-8418-523FA0E3F689}" type="presParOf" srcId="{69C0D457-AD6D-4CA0-B023-089658C35153}" destId="{3DD9A3B0-B126-407C-BA58-9F5DE81B72AF}" srcOrd="7" destOrd="0" presId="urn:microsoft.com/office/officeart/2005/8/layout/lProcess2"/>
    <dgm:cxn modelId="{1A3F5FAA-E1C6-43A9-8CDE-C0DC54A7C1F4}" type="presParOf" srcId="{69C0D457-AD6D-4CA0-B023-089658C35153}" destId="{7CE12103-4373-4D78-AD70-4B8AE55448C3}" srcOrd="8" destOrd="0" presId="urn:microsoft.com/office/officeart/2005/8/layout/lProcess2"/>
    <dgm:cxn modelId="{DB243E1B-65D8-454A-8A74-3F490D5A32C5}" type="presParOf" srcId="{76B0CD6A-F1CC-47E7-BFB4-5AC951AC73A5}" destId="{EB55CBDF-0261-41A0-9146-EEC26CA45B1B}" srcOrd="7" destOrd="0" presId="urn:microsoft.com/office/officeart/2005/8/layout/lProcess2"/>
    <dgm:cxn modelId="{8FFACD19-F61D-4629-ABE5-D8C6458091F6}" type="presParOf" srcId="{76B0CD6A-F1CC-47E7-BFB4-5AC951AC73A5}" destId="{1055DCA8-B997-404B-BBAA-3E7080B54B55}" srcOrd="8" destOrd="0" presId="urn:microsoft.com/office/officeart/2005/8/layout/lProcess2"/>
    <dgm:cxn modelId="{2E76DDEC-E0CA-493B-A6EB-D2E661AFED2D}" type="presParOf" srcId="{1055DCA8-B997-404B-BBAA-3E7080B54B55}" destId="{FC51D3D3-86F8-4138-A759-C13593B6F318}" srcOrd="0" destOrd="0" presId="urn:microsoft.com/office/officeart/2005/8/layout/lProcess2"/>
    <dgm:cxn modelId="{9E06A1CD-A3CA-4108-B7E2-FDB43DBFA182}" type="presParOf" srcId="{1055DCA8-B997-404B-BBAA-3E7080B54B55}" destId="{1DFDB030-7ECA-4916-8B79-204BFA83D5CE}" srcOrd="1" destOrd="0" presId="urn:microsoft.com/office/officeart/2005/8/layout/lProcess2"/>
    <dgm:cxn modelId="{CCD035EE-40E7-41A7-8CE9-A25F5012BCDF}" type="presParOf" srcId="{1055DCA8-B997-404B-BBAA-3E7080B54B55}" destId="{A07D0397-C50C-47DD-B9A7-47A457CF3591}" srcOrd="2" destOrd="0" presId="urn:microsoft.com/office/officeart/2005/8/layout/lProcess2"/>
    <dgm:cxn modelId="{048CBCC5-3CD3-4A6B-BF95-F743E20A382B}" type="presParOf" srcId="{A07D0397-C50C-47DD-B9A7-47A457CF3591}" destId="{519A2E85-32DB-4D4A-9C6F-9F19012E5BE9}" srcOrd="0" destOrd="0" presId="urn:microsoft.com/office/officeart/2005/8/layout/lProcess2"/>
    <dgm:cxn modelId="{E1241855-BE8A-4B9E-8C39-F73C67108B97}" type="presParOf" srcId="{519A2E85-32DB-4D4A-9C6F-9F19012E5BE9}" destId="{FC78287F-8DF0-472A-872E-DC9719B99CBF}" srcOrd="0" destOrd="0" presId="urn:microsoft.com/office/officeart/2005/8/layout/lProcess2"/>
    <dgm:cxn modelId="{04E631C2-6DA2-4BA2-89DB-D3FD1E76B866}" type="presParOf" srcId="{519A2E85-32DB-4D4A-9C6F-9F19012E5BE9}" destId="{F4F96CB8-0707-4AF3-9034-E29062A27037}" srcOrd="1" destOrd="0" presId="urn:microsoft.com/office/officeart/2005/8/layout/lProcess2"/>
    <dgm:cxn modelId="{A3EF2065-ABA7-4197-97C0-9DACC473EA8D}" type="presParOf" srcId="{519A2E85-32DB-4D4A-9C6F-9F19012E5BE9}" destId="{AF6EB62C-211C-4F1B-B93C-1854B2230E6C}" srcOrd="2" destOrd="0" presId="urn:microsoft.com/office/officeart/2005/8/layout/lProcess2"/>
    <dgm:cxn modelId="{4C639876-260C-4EBF-AD19-1FDFFC7E3B4F}" type="presParOf" srcId="{519A2E85-32DB-4D4A-9C6F-9F19012E5BE9}" destId="{2867F74F-96A6-4D16-B76C-53ADDAAFD8B2}" srcOrd="3" destOrd="0" presId="urn:microsoft.com/office/officeart/2005/8/layout/lProcess2"/>
    <dgm:cxn modelId="{C944F1FF-F738-4A94-81D9-3A7F47FF6E12}" type="presParOf" srcId="{519A2E85-32DB-4D4A-9C6F-9F19012E5BE9}" destId="{5955EFE6-C6AC-45BF-96DF-E32A41A66E15}" srcOrd="4" destOrd="0" presId="urn:microsoft.com/office/officeart/2005/8/layout/lProcess2"/>
    <dgm:cxn modelId="{0358219F-C38C-4155-8A04-5BD579B0FE9D}" type="presParOf" srcId="{519A2E85-32DB-4D4A-9C6F-9F19012E5BE9}" destId="{3642636E-B443-456B-9397-CC3C6B2498BE}" srcOrd="5" destOrd="0" presId="urn:microsoft.com/office/officeart/2005/8/layout/lProcess2"/>
    <dgm:cxn modelId="{2D5EDDB8-ACA5-4633-A021-0A17AB31C1AE}" type="presParOf" srcId="{519A2E85-32DB-4D4A-9C6F-9F19012E5BE9}" destId="{5F0CB343-2C28-4CD7-B79F-E0B46D4C2105}" srcOrd="6" destOrd="0" presId="urn:microsoft.com/office/officeart/2005/8/layout/lProcess2"/>
    <dgm:cxn modelId="{7F125B28-141A-47BC-A9AB-1DB814D93398}" type="presParOf" srcId="{519A2E85-32DB-4D4A-9C6F-9F19012E5BE9}" destId="{B45D4BEB-F3CA-498A-8821-B14169FC8BCB}" srcOrd="7" destOrd="0" presId="urn:microsoft.com/office/officeart/2005/8/layout/lProcess2"/>
    <dgm:cxn modelId="{CD85A1BC-4FCA-4B04-8832-56EB335EEE36}" type="presParOf" srcId="{519A2E85-32DB-4D4A-9C6F-9F19012E5BE9}" destId="{080F8584-9DEE-4F96-B463-2D1A67E030C7}" srcOrd="8" destOrd="0" presId="urn:microsoft.com/office/officeart/2005/8/layout/lProcess2"/>
    <dgm:cxn modelId="{DDAC60F7-4AF8-42DE-9848-6FF9DA8BE0DC}" type="presParOf" srcId="{519A2E85-32DB-4D4A-9C6F-9F19012E5BE9}" destId="{303BCB9D-E70E-4733-A736-80A24D1C846F}" srcOrd="9" destOrd="0" presId="urn:microsoft.com/office/officeart/2005/8/layout/lProcess2"/>
    <dgm:cxn modelId="{69E6A3E6-BAA9-48FC-B391-DDB552D147CC}" type="presParOf" srcId="{519A2E85-32DB-4D4A-9C6F-9F19012E5BE9}" destId="{28651D1A-FC5C-472C-8936-BA58F182117F}" srcOrd="10" destOrd="0" presId="urn:microsoft.com/office/officeart/2005/8/layout/lProcess2"/>
    <dgm:cxn modelId="{4D9672C9-D02F-47B2-AC23-B5AF1EDCC697}" type="presParOf" srcId="{519A2E85-32DB-4D4A-9C6F-9F19012E5BE9}" destId="{E9F76311-75A1-4E04-B7BD-15DF2ADDACA5}" srcOrd="11" destOrd="0" presId="urn:microsoft.com/office/officeart/2005/8/layout/lProcess2"/>
    <dgm:cxn modelId="{D080E200-5B64-41BD-9A08-6C796A2EDACA}" type="presParOf" srcId="{519A2E85-32DB-4D4A-9C6F-9F19012E5BE9}" destId="{A7D9FA7B-7C83-469A-8C0B-EC74D0D0D423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311AE-752A-4B6A-B65C-8DD3178EDCB7}">
      <dsp:nvSpPr>
        <dsp:cNvPr id="0" name=""/>
        <dsp:cNvSpPr/>
      </dsp:nvSpPr>
      <dsp:spPr>
        <a:xfrm>
          <a:off x="4679" y="0"/>
          <a:ext cx="1642190" cy="510645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A</a:t>
          </a:r>
          <a:br>
            <a:rPr lang="nl-BE" sz="2300" kern="1200" dirty="0"/>
          </a:br>
          <a:r>
            <a:rPr lang="nl-BE" sz="2300" kern="1200" dirty="0"/>
            <a:t>Gods wonen</a:t>
          </a:r>
          <a:br>
            <a:rPr lang="nl-BE" sz="2300" kern="1200" dirty="0"/>
          </a:br>
          <a:r>
            <a:rPr lang="nl-BE" sz="2300" kern="1200" dirty="0"/>
            <a:t>(1-11)</a:t>
          </a:r>
          <a:endParaRPr lang="nl-NL" sz="2300" kern="1200" dirty="0"/>
        </a:p>
      </dsp:txBody>
      <dsp:txXfrm>
        <a:off x="4679" y="0"/>
        <a:ext cx="1642190" cy="1531937"/>
      </dsp:txXfrm>
    </dsp:sp>
    <dsp:sp modelId="{7E83B786-4165-4B16-AE98-C4CC4C3C97E7}">
      <dsp:nvSpPr>
        <dsp:cNvPr id="0" name=""/>
        <dsp:cNvSpPr/>
      </dsp:nvSpPr>
      <dsp:spPr>
        <a:xfrm>
          <a:off x="168898" y="1532374"/>
          <a:ext cx="1313752" cy="1003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Visioen en roeping</a:t>
          </a:r>
          <a:br>
            <a:rPr lang="nl-BE" sz="1200" kern="1200"/>
          </a:br>
          <a:r>
            <a:rPr lang="nl-BE" sz="1200" kern="1200"/>
            <a:t>(1-3)</a:t>
          </a:r>
          <a:endParaRPr lang="nl-NL" sz="1200" kern="1200"/>
        </a:p>
      </dsp:txBody>
      <dsp:txXfrm>
        <a:off x="198281" y="1561757"/>
        <a:ext cx="1254986" cy="944448"/>
      </dsp:txXfrm>
    </dsp:sp>
    <dsp:sp modelId="{50E9BD9E-860B-4B27-9C13-9B612CC996A3}">
      <dsp:nvSpPr>
        <dsp:cNvPr id="0" name=""/>
        <dsp:cNvSpPr/>
      </dsp:nvSpPr>
      <dsp:spPr>
        <a:xfrm>
          <a:off x="168898" y="2689929"/>
          <a:ext cx="1313752" cy="1003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Vier tekens (4-7)</a:t>
          </a:r>
          <a:endParaRPr lang="nl-NL" sz="1200" kern="1200"/>
        </a:p>
      </dsp:txBody>
      <dsp:txXfrm>
        <a:off x="198281" y="2719312"/>
        <a:ext cx="1254986" cy="944448"/>
      </dsp:txXfrm>
    </dsp:sp>
    <dsp:sp modelId="{DB9E1A38-F61A-43E7-9B59-997BE2084FE4}">
      <dsp:nvSpPr>
        <dsp:cNvPr id="0" name=""/>
        <dsp:cNvSpPr/>
      </dsp:nvSpPr>
      <dsp:spPr>
        <a:xfrm>
          <a:off x="168898" y="3847484"/>
          <a:ext cx="1313752" cy="1003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Tempel (8-11)</a:t>
          </a:r>
          <a:endParaRPr lang="nl-NL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/>
            <a:t>God trekt naar de voorhof (10)</a:t>
          </a:r>
          <a:endParaRPr lang="nl-NL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/>
            <a:t>God trekt naar de berg (11:23)</a:t>
          </a:r>
          <a:endParaRPr lang="nl-NL" sz="900" kern="1200"/>
        </a:p>
      </dsp:txBody>
      <dsp:txXfrm>
        <a:off x="198281" y="3876867"/>
        <a:ext cx="1254986" cy="944448"/>
      </dsp:txXfrm>
    </dsp:sp>
    <dsp:sp modelId="{C877DA04-5F5E-4892-9F8E-3FF101D0BA8C}">
      <dsp:nvSpPr>
        <dsp:cNvPr id="0" name=""/>
        <dsp:cNvSpPr/>
      </dsp:nvSpPr>
      <dsp:spPr>
        <a:xfrm>
          <a:off x="1770034" y="0"/>
          <a:ext cx="1642190" cy="510645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B</a:t>
          </a:r>
          <a:br>
            <a:rPr lang="nl-BE" sz="2300" kern="1200"/>
          </a:br>
          <a:r>
            <a:rPr lang="nl-BE" sz="2300" kern="1200"/>
            <a:t>Vernietiging</a:t>
          </a:r>
          <a:br>
            <a:rPr lang="nl-BE" sz="2300" kern="1200"/>
          </a:br>
          <a:r>
            <a:rPr lang="nl-BE" sz="2300" kern="1200"/>
            <a:t>(12-24)</a:t>
          </a:r>
          <a:endParaRPr lang="nl-NL" sz="2300" kern="1200"/>
        </a:p>
      </dsp:txBody>
      <dsp:txXfrm>
        <a:off x="1770034" y="0"/>
        <a:ext cx="1642190" cy="1531937"/>
      </dsp:txXfrm>
    </dsp:sp>
    <dsp:sp modelId="{B2967684-4202-4B1C-8014-F420EA135245}">
      <dsp:nvSpPr>
        <dsp:cNvPr id="0" name=""/>
        <dsp:cNvSpPr/>
      </dsp:nvSpPr>
      <dsp:spPr>
        <a:xfrm>
          <a:off x="1934253" y="1533433"/>
          <a:ext cx="1313752" cy="15396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Valse profeten en goden (12-15)</a:t>
          </a:r>
          <a:endParaRPr lang="nl-NL" sz="1200" kern="1200"/>
        </a:p>
      </dsp:txBody>
      <dsp:txXfrm>
        <a:off x="1972731" y="1571911"/>
        <a:ext cx="1236796" cy="1462711"/>
      </dsp:txXfrm>
    </dsp:sp>
    <dsp:sp modelId="{92BBD51B-BA7F-45DD-8DC0-A9E523BA67C5}">
      <dsp:nvSpPr>
        <dsp:cNvPr id="0" name=""/>
        <dsp:cNvSpPr/>
      </dsp:nvSpPr>
      <dsp:spPr>
        <a:xfrm>
          <a:off x="1934253" y="3309972"/>
          <a:ext cx="1313752" cy="15396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Parabels (15-20)</a:t>
          </a:r>
          <a:endParaRPr lang="nl-NL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Wijnstok (15)</a:t>
          </a:r>
          <a:endParaRPr lang="nl-NL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900" kern="1200" dirty="0"/>
            <a:t>Valse parabel (18)</a:t>
          </a:r>
          <a:endParaRPr lang="nl-NL" sz="900" kern="1200" dirty="0"/>
        </a:p>
      </dsp:txBody>
      <dsp:txXfrm>
        <a:off x="1972731" y="3348450"/>
        <a:ext cx="1236796" cy="1462711"/>
      </dsp:txXfrm>
    </dsp:sp>
    <dsp:sp modelId="{BA6F3BCF-FD2D-466D-9829-EF2E95BA060F}">
      <dsp:nvSpPr>
        <dsp:cNvPr id="0" name=""/>
        <dsp:cNvSpPr/>
      </dsp:nvSpPr>
      <dsp:spPr>
        <a:xfrm>
          <a:off x="3535388" y="0"/>
          <a:ext cx="1642190" cy="510645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X 7 Buren</a:t>
          </a:r>
          <a:br>
            <a:rPr lang="nl-BE" sz="2300" kern="1200" dirty="0"/>
          </a:br>
          <a:r>
            <a:rPr lang="nl-BE" sz="2300" kern="1200" dirty="0"/>
            <a:t>(25-32)</a:t>
          </a:r>
          <a:endParaRPr lang="nl-NL" sz="2300" kern="1200" dirty="0"/>
        </a:p>
      </dsp:txBody>
      <dsp:txXfrm>
        <a:off x="3535388" y="0"/>
        <a:ext cx="1642190" cy="1531937"/>
      </dsp:txXfrm>
    </dsp:sp>
    <dsp:sp modelId="{7A03172F-856B-4F61-BD74-33280EEA026C}">
      <dsp:nvSpPr>
        <dsp:cNvPr id="0" name=""/>
        <dsp:cNvSpPr/>
      </dsp:nvSpPr>
      <dsp:spPr>
        <a:xfrm>
          <a:off x="3699607" y="1532062"/>
          <a:ext cx="1313752" cy="743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Ammon, Moab, </a:t>
          </a:r>
          <a:r>
            <a:rPr lang="nl-BE" sz="1200" kern="1200" dirty="0" err="1"/>
            <a:t>Edom</a:t>
          </a:r>
          <a:r>
            <a:rPr lang="nl-BE" sz="1200" kern="1200" dirty="0"/>
            <a:t>, Filistijnen (25)</a:t>
          </a:r>
          <a:endParaRPr lang="nl-NL" sz="1200" kern="1200" dirty="0"/>
        </a:p>
      </dsp:txBody>
      <dsp:txXfrm>
        <a:off x="3721395" y="1553850"/>
        <a:ext cx="1270176" cy="700326"/>
      </dsp:txXfrm>
    </dsp:sp>
    <dsp:sp modelId="{EBF835D7-2265-4B19-A500-454342849C7E}">
      <dsp:nvSpPr>
        <dsp:cNvPr id="0" name=""/>
        <dsp:cNvSpPr/>
      </dsp:nvSpPr>
      <dsp:spPr>
        <a:xfrm>
          <a:off x="3699607" y="2390411"/>
          <a:ext cx="1313752" cy="743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Tyrus (26-28a)</a:t>
          </a:r>
          <a:endParaRPr lang="nl-NL" sz="1200" kern="1200" dirty="0"/>
        </a:p>
      </dsp:txBody>
      <dsp:txXfrm>
        <a:off x="3721395" y="2412199"/>
        <a:ext cx="1270176" cy="700326"/>
      </dsp:txXfrm>
    </dsp:sp>
    <dsp:sp modelId="{21C0A725-7274-475C-B5C0-BA753F65AE90}">
      <dsp:nvSpPr>
        <dsp:cNvPr id="0" name=""/>
        <dsp:cNvSpPr/>
      </dsp:nvSpPr>
      <dsp:spPr>
        <a:xfrm>
          <a:off x="3699607" y="3248760"/>
          <a:ext cx="1313752" cy="743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Sidon (28b)</a:t>
          </a:r>
          <a:endParaRPr lang="nl-NL" sz="1200" kern="1200" dirty="0"/>
        </a:p>
      </dsp:txBody>
      <dsp:txXfrm>
        <a:off x="3721395" y="3270548"/>
        <a:ext cx="1270176" cy="700326"/>
      </dsp:txXfrm>
    </dsp:sp>
    <dsp:sp modelId="{FAC34F77-68B0-4EFC-BF39-5364C203D2E0}">
      <dsp:nvSpPr>
        <dsp:cNvPr id="0" name=""/>
        <dsp:cNvSpPr/>
      </dsp:nvSpPr>
      <dsp:spPr>
        <a:xfrm>
          <a:off x="3699607" y="4107109"/>
          <a:ext cx="1313752" cy="743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Egypte (29-32)</a:t>
          </a:r>
          <a:endParaRPr lang="nl-NL" sz="1200" kern="1200" dirty="0"/>
        </a:p>
      </dsp:txBody>
      <dsp:txXfrm>
        <a:off x="3721395" y="4128897"/>
        <a:ext cx="1270176" cy="700326"/>
      </dsp:txXfrm>
    </dsp:sp>
    <dsp:sp modelId="{27D2DD75-1949-495B-81FC-28E9CA24500D}">
      <dsp:nvSpPr>
        <dsp:cNvPr id="0" name=""/>
        <dsp:cNvSpPr/>
      </dsp:nvSpPr>
      <dsp:spPr>
        <a:xfrm>
          <a:off x="5300743" y="0"/>
          <a:ext cx="1642190" cy="510645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B’ Herstel (33-39)</a:t>
          </a:r>
          <a:endParaRPr lang="nl-NL" sz="2300" kern="1200" dirty="0"/>
        </a:p>
      </dsp:txBody>
      <dsp:txXfrm>
        <a:off x="5300743" y="0"/>
        <a:ext cx="1642190" cy="1531937"/>
      </dsp:txXfrm>
    </dsp:sp>
    <dsp:sp modelId="{ECD0A99D-EBAA-4115-AEDC-F30840EFB888}">
      <dsp:nvSpPr>
        <dsp:cNvPr id="0" name=""/>
        <dsp:cNvSpPr/>
      </dsp:nvSpPr>
      <dsp:spPr>
        <a:xfrm>
          <a:off x="5464962" y="1532903"/>
          <a:ext cx="1313752" cy="5907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Valse en ware herder (34)</a:t>
          </a:r>
          <a:endParaRPr lang="nl-NL" sz="1200" kern="1200" dirty="0"/>
        </a:p>
      </dsp:txBody>
      <dsp:txXfrm>
        <a:off x="5482264" y="1550205"/>
        <a:ext cx="1279148" cy="556141"/>
      </dsp:txXfrm>
    </dsp:sp>
    <dsp:sp modelId="{7A3964A7-CCA5-4D0E-854E-B5F25B0ED337}">
      <dsp:nvSpPr>
        <dsp:cNvPr id="0" name=""/>
        <dsp:cNvSpPr/>
      </dsp:nvSpPr>
      <dsp:spPr>
        <a:xfrm>
          <a:off x="5464962" y="2214533"/>
          <a:ext cx="1313752" cy="5907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Verwoesting van Edom (35)</a:t>
          </a:r>
          <a:endParaRPr lang="nl-NL" sz="1200" kern="1200" dirty="0"/>
        </a:p>
      </dsp:txBody>
      <dsp:txXfrm>
        <a:off x="5482264" y="2231835"/>
        <a:ext cx="1279148" cy="556141"/>
      </dsp:txXfrm>
    </dsp:sp>
    <dsp:sp modelId="{05BD48F7-9D25-42CB-8074-5772625D2C77}">
      <dsp:nvSpPr>
        <dsp:cNvPr id="0" name=""/>
        <dsp:cNvSpPr/>
      </dsp:nvSpPr>
      <dsp:spPr>
        <a:xfrm>
          <a:off x="5464962" y="2896163"/>
          <a:ext cx="1313752" cy="5907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Nieuwe verbond (36)</a:t>
          </a:r>
          <a:endParaRPr lang="nl-NL" sz="1200" kern="1200" dirty="0"/>
        </a:p>
      </dsp:txBody>
      <dsp:txXfrm>
        <a:off x="5482264" y="2913465"/>
        <a:ext cx="1279148" cy="556141"/>
      </dsp:txXfrm>
    </dsp:sp>
    <dsp:sp modelId="{C083565C-325F-4F21-B0EB-29CE23E4AEA2}">
      <dsp:nvSpPr>
        <dsp:cNvPr id="0" name=""/>
        <dsp:cNvSpPr/>
      </dsp:nvSpPr>
      <dsp:spPr>
        <a:xfrm>
          <a:off x="5464962" y="3577793"/>
          <a:ext cx="1313752" cy="5907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Gods Geest in het volk (37)</a:t>
          </a:r>
          <a:endParaRPr lang="nl-NL" sz="1200" kern="1200" dirty="0"/>
        </a:p>
      </dsp:txBody>
      <dsp:txXfrm>
        <a:off x="5482264" y="3595095"/>
        <a:ext cx="1279148" cy="556141"/>
      </dsp:txXfrm>
    </dsp:sp>
    <dsp:sp modelId="{7CE12103-4373-4D78-AD70-4B8AE55448C3}">
      <dsp:nvSpPr>
        <dsp:cNvPr id="0" name=""/>
        <dsp:cNvSpPr/>
      </dsp:nvSpPr>
      <dsp:spPr>
        <a:xfrm>
          <a:off x="5464962" y="4259423"/>
          <a:ext cx="1313752" cy="5907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Gog en Magog (38-39)</a:t>
          </a:r>
          <a:endParaRPr lang="nl-NL" sz="1200" kern="1200" dirty="0"/>
        </a:p>
      </dsp:txBody>
      <dsp:txXfrm>
        <a:off x="5482264" y="4276725"/>
        <a:ext cx="1279148" cy="556141"/>
      </dsp:txXfrm>
    </dsp:sp>
    <dsp:sp modelId="{FC51D3D3-86F8-4138-A759-C13593B6F318}">
      <dsp:nvSpPr>
        <dsp:cNvPr id="0" name=""/>
        <dsp:cNvSpPr/>
      </dsp:nvSpPr>
      <dsp:spPr>
        <a:xfrm>
          <a:off x="7066097" y="0"/>
          <a:ext cx="1642190" cy="510645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A’ Gods wonen</a:t>
          </a:r>
          <a:br>
            <a:rPr lang="nl-BE" sz="2300" kern="1200" dirty="0"/>
          </a:br>
          <a:r>
            <a:rPr lang="nl-BE" sz="2300" kern="1200" dirty="0"/>
            <a:t>(40-48)</a:t>
          </a:r>
          <a:endParaRPr lang="nl-NL" sz="2300" kern="1200" dirty="0"/>
        </a:p>
      </dsp:txBody>
      <dsp:txXfrm>
        <a:off x="7066097" y="0"/>
        <a:ext cx="1642190" cy="1531937"/>
      </dsp:txXfrm>
    </dsp:sp>
    <dsp:sp modelId="{FC78287F-8DF0-472A-872E-DC9719B99CBF}">
      <dsp:nvSpPr>
        <dsp:cNvPr id="0" name=""/>
        <dsp:cNvSpPr/>
      </dsp:nvSpPr>
      <dsp:spPr>
        <a:xfrm>
          <a:off x="7230316" y="1535054"/>
          <a:ext cx="1313752" cy="418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A Tempelmaten</a:t>
          </a:r>
          <a:br>
            <a:rPr lang="nl-BE" sz="1200" kern="1200" dirty="0"/>
          </a:br>
          <a:r>
            <a:rPr lang="nl-BE" sz="1200" kern="1200" dirty="0"/>
            <a:t>(40-42a)</a:t>
          </a:r>
          <a:endParaRPr lang="nl-NL" sz="1200" kern="1200" dirty="0"/>
        </a:p>
      </dsp:txBody>
      <dsp:txXfrm>
        <a:off x="7242563" y="1547301"/>
        <a:ext cx="1289258" cy="393647"/>
      </dsp:txXfrm>
    </dsp:sp>
    <dsp:sp modelId="{AF6EB62C-211C-4F1B-B93C-1854B2230E6C}">
      <dsp:nvSpPr>
        <dsp:cNvPr id="0" name=""/>
        <dsp:cNvSpPr/>
      </dsp:nvSpPr>
      <dsp:spPr>
        <a:xfrm>
          <a:off x="7230316" y="2017525"/>
          <a:ext cx="1313752" cy="418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B God keert terug</a:t>
          </a:r>
          <a:br>
            <a:rPr lang="nl-BE" sz="1200" kern="1200"/>
          </a:br>
          <a:r>
            <a:rPr lang="nl-BE" sz="1200" kern="1200"/>
            <a:t>(42b)</a:t>
          </a:r>
          <a:endParaRPr lang="nl-NL" sz="1200" kern="1200" dirty="0"/>
        </a:p>
      </dsp:txBody>
      <dsp:txXfrm>
        <a:off x="7242563" y="2029772"/>
        <a:ext cx="1289258" cy="393647"/>
      </dsp:txXfrm>
    </dsp:sp>
    <dsp:sp modelId="{5955EFE6-C6AC-45BF-96DF-E32A41A66E15}">
      <dsp:nvSpPr>
        <dsp:cNvPr id="0" name=""/>
        <dsp:cNvSpPr/>
      </dsp:nvSpPr>
      <dsp:spPr>
        <a:xfrm>
          <a:off x="7230316" y="2499995"/>
          <a:ext cx="1313752" cy="418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C Voorschriften</a:t>
          </a:r>
          <a:br>
            <a:rPr lang="nl-BE" sz="1200" kern="1200"/>
          </a:br>
          <a:r>
            <a:rPr lang="nl-BE" sz="1200" kern="1200"/>
            <a:t>(43-44)</a:t>
          </a:r>
          <a:endParaRPr lang="nl-NL" sz="1200" kern="1200" dirty="0"/>
        </a:p>
      </dsp:txBody>
      <dsp:txXfrm>
        <a:off x="7242563" y="2512242"/>
        <a:ext cx="1289258" cy="393647"/>
      </dsp:txXfrm>
    </dsp:sp>
    <dsp:sp modelId="{5F0CB343-2C28-4CD7-B79F-E0B46D4C2105}">
      <dsp:nvSpPr>
        <dsp:cNvPr id="0" name=""/>
        <dsp:cNvSpPr/>
      </dsp:nvSpPr>
      <dsp:spPr>
        <a:xfrm>
          <a:off x="7230316" y="2982466"/>
          <a:ext cx="1313752" cy="418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X Allerheiligste (45a)</a:t>
          </a:r>
          <a:endParaRPr lang="nl-NL" sz="1200" kern="1200" dirty="0"/>
        </a:p>
      </dsp:txBody>
      <dsp:txXfrm>
        <a:off x="7242563" y="2994713"/>
        <a:ext cx="1289258" cy="393647"/>
      </dsp:txXfrm>
    </dsp:sp>
    <dsp:sp modelId="{080F8584-9DEE-4F96-B463-2D1A67E030C7}">
      <dsp:nvSpPr>
        <dsp:cNvPr id="0" name=""/>
        <dsp:cNvSpPr/>
      </dsp:nvSpPr>
      <dsp:spPr>
        <a:xfrm>
          <a:off x="7230316" y="3464936"/>
          <a:ext cx="1313752" cy="418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C’ Voorschriften</a:t>
          </a:r>
          <a:br>
            <a:rPr lang="nl-BE" sz="1200" kern="1200" dirty="0"/>
          </a:br>
          <a:r>
            <a:rPr lang="nl-BE" sz="1200" kern="1200" dirty="0"/>
            <a:t>(45b-46)</a:t>
          </a:r>
          <a:endParaRPr lang="nl-NL" sz="1200" kern="1200" dirty="0"/>
        </a:p>
      </dsp:txBody>
      <dsp:txXfrm>
        <a:off x="7242563" y="3477183"/>
        <a:ext cx="1289258" cy="393647"/>
      </dsp:txXfrm>
    </dsp:sp>
    <dsp:sp modelId="{28651D1A-FC5C-472C-8936-BA58F182117F}">
      <dsp:nvSpPr>
        <dsp:cNvPr id="0" name=""/>
        <dsp:cNvSpPr/>
      </dsp:nvSpPr>
      <dsp:spPr>
        <a:xfrm>
          <a:off x="7230316" y="3947407"/>
          <a:ext cx="1313752" cy="418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B’ Gods rivier (47a)</a:t>
          </a:r>
          <a:endParaRPr lang="nl-NL" sz="1200" kern="1200" dirty="0"/>
        </a:p>
      </dsp:txBody>
      <dsp:txXfrm>
        <a:off x="7242563" y="3959654"/>
        <a:ext cx="1289258" cy="393647"/>
      </dsp:txXfrm>
    </dsp:sp>
    <dsp:sp modelId="{A7D9FA7B-7C83-469A-8C0B-EC74D0D0D423}">
      <dsp:nvSpPr>
        <dsp:cNvPr id="0" name=""/>
        <dsp:cNvSpPr/>
      </dsp:nvSpPr>
      <dsp:spPr>
        <a:xfrm>
          <a:off x="7230316" y="4429878"/>
          <a:ext cx="1313752" cy="418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A’ Landmaten (47b-48)</a:t>
          </a:r>
          <a:endParaRPr lang="nl-NL" sz="1200" kern="1200" dirty="0"/>
        </a:p>
      </dsp:txBody>
      <dsp:txXfrm>
        <a:off x="7242563" y="4442125"/>
        <a:ext cx="1289258" cy="393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154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698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482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688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655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467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149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646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468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481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46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229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Ezechiël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-2" b="-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FD8D3-D723-D88F-3AA5-A4F82DAC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aart, tekst, atlas&#10;&#10;Door AI gegenereerde inhoud is mogelijk onjuist.">
            <a:extLst>
              <a:ext uri="{FF2B5EF4-FFF2-40B4-BE49-F238E27FC236}">
                <a16:creationId xmlns:a16="http://schemas.microsoft.com/office/drawing/2014/main" id="{A1CD36D0-F549-295C-0091-B86EBBBB0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4" y="0"/>
            <a:ext cx="9161253" cy="5725784"/>
          </a:xfrm>
        </p:spPr>
      </p:pic>
    </p:spTree>
    <p:extLst>
      <p:ext uri="{BB962C8B-B14F-4D97-AF65-F5344CB8AC3E}">
        <p14:creationId xmlns:p14="http://schemas.microsoft.com/office/powerpoint/2010/main" val="172552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4DA3560B-6407-8C19-1CDD-6B9CC6EE5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52491"/>
              </p:ext>
            </p:extLst>
          </p:nvPr>
        </p:nvGraphicFramePr>
        <p:xfrm>
          <a:off x="179512" y="304270"/>
          <a:ext cx="8712968" cy="510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492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st, kaart&#10;&#10;Door AI gegenereerde inhoud is mogelijk onjuist.">
            <a:extLst>
              <a:ext uri="{FF2B5EF4-FFF2-40B4-BE49-F238E27FC236}">
                <a16:creationId xmlns:a16="http://schemas.microsoft.com/office/drawing/2014/main" id="{0E524AAF-034B-FBA7-5F17-0B4B9F769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3204"/>
            <a:ext cx="2965710" cy="2215901"/>
          </a:xfrm>
          <a:prstGeom prst="rect">
            <a:avLst/>
          </a:prstGeom>
        </p:spPr>
      </p:pic>
      <p:pic>
        <p:nvPicPr>
          <p:cNvPr id="11" name="Afbeelding 10" descr="Afbeelding met buitenshuis, Ruïnes, Archeologische site, rots&#10;&#10;Door AI gegenereerde inhoud is mogelijk onjuist.">
            <a:extLst>
              <a:ext uri="{FF2B5EF4-FFF2-40B4-BE49-F238E27FC236}">
                <a16:creationId xmlns:a16="http://schemas.microsoft.com/office/drawing/2014/main" id="{96772A99-FC56-C564-2DE8-3DECBAEDB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3204"/>
            <a:ext cx="3073914" cy="2215901"/>
          </a:xfrm>
          <a:prstGeom prst="rect">
            <a:avLst/>
          </a:prstGeom>
        </p:spPr>
      </p:pic>
      <p:pic>
        <p:nvPicPr>
          <p:cNvPr id="13" name="Afbeelding 12" descr="Afbeelding met water, rif, verven, zwemmen&#10;&#10;Door AI gegenereerde inhoud is mogelijk onjuist.">
            <a:extLst>
              <a:ext uri="{FF2B5EF4-FFF2-40B4-BE49-F238E27FC236}">
                <a16:creationId xmlns:a16="http://schemas.microsoft.com/office/drawing/2014/main" id="{BAE4FF18-D340-A454-C0C3-86755D144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69468"/>
            <a:ext cx="4680520" cy="2986157"/>
          </a:xfrm>
          <a:prstGeom prst="rect">
            <a:avLst/>
          </a:prstGeom>
        </p:spPr>
      </p:pic>
      <p:pic>
        <p:nvPicPr>
          <p:cNvPr id="15" name="Afbeelding 14" descr="Afbeelding met verven, schets, zwart-wit, tekening&#10;&#10;Door AI gegenereerde inhoud is mogelijk onjuist.">
            <a:extLst>
              <a:ext uri="{FF2B5EF4-FFF2-40B4-BE49-F238E27FC236}">
                <a16:creationId xmlns:a16="http://schemas.microsoft.com/office/drawing/2014/main" id="{333C7A18-1BA6-66F4-FC01-2A5B4255FA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8" y="2209428"/>
            <a:ext cx="2459741" cy="33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5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Schaalmodel&#10;&#10;Door AI gegenereerde inhoud is mogelijk onjuist.">
            <a:extLst>
              <a:ext uri="{FF2B5EF4-FFF2-40B4-BE49-F238E27FC236}">
                <a16:creationId xmlns:a16="http://schemas.microsoft.com/office/drawing/2014/main" id="{50DD1E3F-7810-DA61-31BE-51F5D2082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66" y="2362193"/>
            <a:ext cx="4434849" cy="3352807"/>
          </a:xfrm>
          <a:prstGeom prst="rect">
            <a:avLst/>
          </a:prstGeom>
        </p:spPr>
      </p:pic>
      <p:pic>
        <p:nvPicPr>
          <p:cNvPr id="5" name="Afbeelding 4" descr="Afbeelding met tekst, kaart, diagram, Plan&#10;&#10;Door AI gegenereerde inhoud is mogelijk onjuist.">
            <a:extLst>
              <a:ext uri="{FF2B5EF4-FFF2-40B4-BE49-F238E27FC236}">
                <a16:creationId xmlns:a16="http://schemas.microsoft.com/office/drawing/2014/main" id="{8F38367A-F0C2-C6D4-754A-CD033C7359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88664" cy="5715000"/>
          </a:xfrm>
          <a:prstGeom prst="rect">
            <a:avLst/>
          </a:prstGeom>
        </p:spPr>
      </p:pic>
      <p:pic>
        <p:nvPicPr>
          <p:cNvPr id="7" name="Afbeelding 6" descr="Afbeelding met tekst, stekker, Rechthoek&#10;&#10;Door AI gegenereerde inhoud is mogelijk onjuist.">
            <a:extLst>
              <a:ext uri="{FF2B5EF4-FFF2-40B4-BE49-F238E27FC236}">
                <a16:creationId xmlns:a16="http://schemas.microsoft.com/office/drawing/2014/main" id="{D0EBEB1D-EA90-F483-7280-7E0EB8ACD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93" y="481236"/>
            <a:ext cx="2500889" cy="195986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E4485C8-24E6-F52B-A0A0-EE013E7707FE}"/>
              </a:ext>
            </a:extLst>
          </p:cNvPr>
          <p:cNvSpPr txBox="1"/>
          <p:nvPr/>
        </p:nvSpPr>
        <p:spPr>
          <a:xfrm>
            <a:off x="6156176" y="452218"/>
            <a:ext cx="1252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Tempel van</a:t>
            </a:r>
          </a:p>
          <a:p>
            <a:r>
              <a:rPr lang="nl-BE" dirty="0"/>
              <a:t>Salomo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83A97ED-D003-799E-520D-F9F8AD860067}"/>
              </a:ext>
            </a:extLst>
          </p:cNvPr>
          <p:cNvSpPr txBox="1"/>
          <p:nvPr/>
        </p:nvSpPr>
        <p:spPr>
          <a:xfrm>
            <a:off x="4729140" y="4729708"/>
            <a:ext cx="1252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Tempel van</a:t>
            </a:r>
          </a:p>
          <a:p>
            <a:r>
              <a:rPr lang="nl-BE" dirty="0"/>
              <a:t>Ezechiël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6694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1719</TotalTime>
  <Words>200</Words>
  <Application>Microsoft Office PowerPoint</Application>
  <PresentationFormat>Diavoorstelling (16:10)</PresentationFormat>
  <Paragraphs>36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2013 - 2022 Thema</vt:lpstr>
      <vt:lpstr>Ezechiël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83</cp:revision>
  <dcterms:created xsi:type="dcterms:W3CDTF">2019-09-04T13:46:42Z</dcterms:created>
  <dcterms:modified xsi:type="dcterms:W3CDTF">2025-10-13T10:53:56Z</dcterms:modified>
</cp:coreProperties>
</file>